
<file path=[Content_Types].xml><?xml version="1.0" encoding="utf-8"?>
<Types xmlns="http://schemas.openxmlformats.org/package/2006/content-types">
  <Override PartName="/customXml/itemProps3.xml" ContentType="application/vnd.openxmlformats-officedocument.customXmlProperties+xml"/>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diagrams/colors1.xml" ContentType="application/vnd.openxmlformats-officedocument.drawingml.diagramColors+xml"/>
  <Override PartName="/ppt/diagrams/drawing2.xml" ContentType="application/vnd.ms-office.drawingml.diagramDrawing+xml"/>
  <Override PartName="/ppt/diagrams/quickStyle4.xml" ContentType="application/vnd.openxmlformats-officedocument.drawingml.diagramStyle+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4.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diagrams/quickStyle2.xml" ContentType="application/vnd.openxmlformats-officedocument.drawingml.diagramStyl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Default Extension="fntdata" ContentType="application/x-fontdata"/>
  <Override PartName="/ppt/slides/slide10.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diagrams/layout5.xml" ContentType="application/vnd.openxmlformats-officedocument.drawingml.diagramLayout+xml"/>
  <Override PartName="/ppt/notesSlides/notesSlide14.xml" ContentType="application/vnd.openxmlformats-officedocument.presentationml.notesSlide+xml"/>
  <Override PartName="/docProps/custom.xml" ContentType="application/vnd.openxmlformats-officedocument.custom-properties+xml"/>
  <Override PartName="/ppt/notesSlides/notesSlide9.xml" ContentType="application/vnd.openxmlformats-officedocument.presentationml.notesSlide+xml"/>
  <Override PartName="/ppt/diagrams/layout3.xml" ContentType="application/vnd.openxmlformats-officedocument.drawingml.diagramLayout+xml"/>
  <Override PartName="/ppt/notesSlides/notesSlide12.xml" ContentType="application/vnd.openxmlformats-officedocument.presentationml.notesSlide+xml"/>
  <Override PartName="/ppt/diagrams/data4.xml" ContentType="application/vnd.openxmlformats-officedocument.drawingml.diagramData+xml"/>
  <Override PartName="/ppt/notesSlides/notesSlide6.xml" ContentType="application/vnd.openxmlformats-officedocument.presentationml.notesSlide+xml"/>
  <Override PartName="/ppt/diagrams/layout1.xml" ContentType="application/vnd.openxmlformats-officedocument.drawingml.diagramLayout+xml"/>
  <Override PartName="/ppt/notesSlides/notesSlide7.xml" ContentType="application/vnd.openxmlformats-officedocument.presentationml.notesSlide+xml"/>
  <Override PartName="/ppt/notesSlides/notesSlide10.xml" ContentType="application/vnd.openxmlformats-officedocument.presentationml.notesSlide+xml"/>
  <Override PartName="/ppt/diagrams/data2.xml" ContentType="application/vnd.openxmlformats-officedocument.drawingml.diagramData+xml"/>
  <Override PartName="/ppt/diagrams/data3.xml" ContentType="application/vnd.openxmlformats-officedocument.drawingml.diagramData+xml"/>
  <Override PartName="/ppt/diagrams/colors5.xml" ContentType="application/vnd.openxmlformats-officedocument.drawingml.diagramColor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colors3.xml" ContentType="application/vnd.openxmlformats-officedocument.drawingml.diagramColors+xml"/>
  <Override PartName="/ppt/diagrams/colors4.xml" ContentType="application/vnd.openxmlformats-officedocument.drawingml.diagramColors+xml"/>
  <Override PartName="/ppt/diagrams/drawing4.xml" ContentType="application/vnd.ms-office.drawingml.diagramDrawing+xml"/>
  <Override PartName="/ppt/diagrams/drawing5.xml" ContentType="application/vnd.ms-office.drawingml.diagramDrawing+xml"/>
  <Override PartName="/docProps/core.xml" ContentType="application/vnd.openxmlformats-package.core-properties+xml"/>
  <Override PartName="/customXml/itemProps2.xml" ContentType="application/vnd.openxmlformats-officedocument.customXmlProperties+xml"/>
  <Override PartName="/ppt/slides/slide5.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diagrams/colors2.xml" ContentType="application/vnd.openxmlformats-officedocument.drawingml.diagramColors+xml"/>
  <Override PartName="/ppt/diagrams/drawing3.xml" ContentType="application/vnd.ms-office.drawingml.diagramDrawing+xml"/>
  <Override PartName="/ppt/diagrams/quickStyle5.xml" ContentType="application/vnd.openxmlformats-officedocument.drawingml.diagramStyle+xml"/>
  <Override PartName="/ppt/slides/slide3.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diagrams/drawing1.xml" ContentType="application/vnd.ms-office.drawingml.diagramDrawing+xml"/>
  <Override PartName="/ppt/diagrams/quickStyle3.xml" ContentType="application/vnd.openxmlformats-officedocument.drawingml.diagramStyl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diagrams/quickStyle1.xml" ContentType="application/vnd.openxmlformats-officedocument.drawingml.diagramStyle+xml"/>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diagrams/layout4.xml" ContentType="application/vnd.openxmlformats-officedocument.drawingml.diagramLayout+xml"/>
  <Override PartName="/ppt/notesSlides/notesSlide13.xml" ContentType="application/vnd.openxmlformats-officedocument.presentationml.notesSlide+xml"/>
  <Override PartName="/ppt/notesSlides/notesSlide8.xml" ContentType="application/vnd.openxmlformats-officedocument.presentationml.notesSlide+xml"/>
  <Override PartName="/ppt/diagrams/layout2.xml" ContentType="application/vnd.openxmlformats-officedocument.drawingml.diagramLayout+xml"/>
  <Override PartName="/ppt/notesSlides/notesSlide11.xml" ContentType="application/vnd.openxmlformats-officedocument.presentationml.notesSlide+xml"/>
  <Override PartName="/ppt/diagrams/data5.xml" ContentType="application/vnd.openxmlformats-officedocument.drawingml.diagramData+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4"/>
  </p:sldMasterIdLst>
  <p:notesMasterIdLst>
    <p:notesMasterId r:id="rId20"/>
  </p:notesMasterIdLst>
  <p:sldIdLst>
    <p:sldId id="258" r:id="rId5"/>
    <p:sldId id="565" r:id="rId6"/>
    <p:sldId id="601" r:id="rId7"/>
    <p:sldId id="602" r:id="rId8"/>
    <p:sldId id="600" r:id="rId9"/>
    <p:sldId id="573" r:id="rId10"/>
    <p:sldId id="580" r:id="rId11"/>
    <p:sldId id="582" r:id="rId12"/>
    <p:sldId id="583" r:id="rId13"/>
    <p:sldId id="596" r:id="rId14"/>
    <p:sldId id="597" r:id="rId15"/>
    <p:sldId id="598" r:id="rId16"/>
    <p:sldId id="599" r:id="rId17"/>
    <p:sldId id="578" r:id="rId18"/>
    <p:sldId id="587" r:id="rId19"/>
  </p:sldIdLst>
  <p:sldSz cx="9144000" cy="6858000" type="screen4x3"/>
  <p:notesSz cx="6858000" cy="9144000"/>
  <p:embeddedFontLst>
    <p:embeddedFont>
      <p:font typeface="Calibri" pitchFamily="34" charset="0"/>
      <p:regular r:id="rId21"/>
      <p:bold r:id="rId22"/>
      <p:italic r:id="rId23"/>
      <p:boldItalic r:id="rId24"/>
    </p:embeddedFont>
    <p:embeddedFont>
      <p:font typeface="Calibri Light" pitchFamily="34" charset="0"/>
      <p:regular r:id="rId25"/>
      <p: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FF9999"/>
    <a:srgbClr val="BFBFBF"/>
    <a:srgbClr val="CCFFFF"/>
    <a:srgbClr val="FF6600"/>
    <a:srgbClr val="FF3300"/>
    <a:srgbClr val="0066CC"/>
    <a:srgbClr val="009900"/>
    <a:srgbClr val="008000"/>
    <a:srgbClr val="006666"/>
    <a:srgbClr val="FF3399"/>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FACDA79A-D00D-40AD-9729-6EDB1091C2EC}">
  <a:tblStyle styleId="{FACDA79A-D00D-40AD-9729-6EDB1091C2EC}"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5758FB7-9AC5-4552-8A53-C91805E547FA}" styleName="Στυλ με θέμα 1 - Έμφαση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B4B98B0-60AC-42C2-AFA5-B58CD77FA1E5}" styleName="Φωτεινό στυλ 1 - Έμφαση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BC89EF96-8CEA-46FF-86C4-4CE0E7609802}" styleName="Φωτεινό στυλ 3 - Έμφαση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43" autoAdjust="0"/>
    <p:restoredTop sz="85632" autoAdjust="0"/>
  </p:normalViewPr>
  <p:slideViewPr>
    <p:cSldViewPr>
      <p:cViewPr varScale="1">
        <p:scale>
          <a:sx n="99" d="100"/>
          <a:sy n="99" d="100"/>
        </p:scale>
        <p:origin x="-1986"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88" d="100"/>
          <a:sy n="88" d="100"/>
        </p:scale>
        <p:origin x="-3870" y="-108"/>
      </p:cViewPr>
      <p:guideLst>
        <p:guide orient="horz" pos="2880"/>
        <p:guide pos="2160"/>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6.fntdata"/><Relationship Id="rId3" Type="http://schemas.openxmlformats.org/officeDocument/2006/relationships/customXml" Target="../customXml/item3.xml"/><Relationship Id="rId21" Type="http://schemas.openxmlformats.org/officeDocument/2006/relationships/font" Target="fonts/font1.fntdata"/><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5.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4.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3.fntdata"/><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2.fntdata"/><Relationship Id="rId27" Type="http://schemas.openxmlformats.org/officeDocument/2006/relationships/presProps" Target="presProps.xml"/><Relationship Id="rId30"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1" Type="http://schemas.openxmlformats.org/officeDocument/2006/relationships/image" Target="../media/image21.png"/></Relationships>
</file>

<file path=ppt/diagrams/_rels/drawing1.xml.rels><?xml version="1.0" encoding="UTF-8" standalone="yes"?>
<Relationships xmlns="http://schemas.openxmlformats.org/package/2006/relationships"><Relationship Id="rId1" Type="http://schemas.openxmlformats.org/officeDocument/2006/relationships/image" Target="../media/image21.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5_1">
  <dgm:title val=""/>
  <dgm:desc val=""/>
  <dgm:catLst>
    <dgm:cat type="accent5" pri="11100"/>
  </dgm:catLst>
  <dgm:styleLbl name="node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5">
        <a:shade val="80000"/>
      </a:schemeClr>
    </dgm:linClrLst>
    <dgm:effectClrLst/>
    <dgm:txLinClrLst/>
    <dgm:txFillClrLst/>
    <dgm:txEffectClrLst/>
  </dgm:styleLbl>
  <dgm:styleLbl name="node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f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align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bgImgPlace1">
    <dgm:fillClrLst meth="repeat">
      <a:schemeClr val="accent5">
        <a:tint val="40000"/>
      </a:schemeClr>
    </dgm:fillClrLst>
    <dgm:linClrLst meth="repeat">
      <a:schemeClr val="accent5">
        <a:shade val="80000"/>
      </a:schemeClr>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meth="repeat">
      <a:schemeClr val="dk1"/>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dgm:linClrLst>
    <dgm:effectClrLst/>
    <dgm:txLinClrLst/>
    <dgm:txFillClrLst meth="repeat">
      <a:schemeClr val="tx1"/>
    </dgm:txFillClrLst>
    <dgm:txEffectClrLst/>
  </dgm:styleLbl>
  <dgm:styleLbl name="asst0">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5">
        <a:shade val="80000"/>
      </a:schemeClr>
    </dgm:linClrLst>
    <dgm:effectClrLst/>
    <dgm:txLinClrLst/>
    <dgm:txFillClrLst meth="repeat">
      <a:schemeClr val="dk1"/>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dgm:txEffectClrLst/>
  </dgm:styleLbl>
  <dgm:styleLbl name="parChTrans2D2">
    <dgm:fillClrLst meth="repeat">
      <a:schemeClr val="accent5"/>
    </dgm:fillClrLst>
    <dgm:linClrLst meth="repeat">
      <a:schemeClr val="accent5"/>
    </dgm:linClrLst>
    <dgm:effectClrLst/>
    <dgm:txLinClrLst/>
    <dgm:txFillClrLst/>
    <dgm:txEffectClrLst/>
  </dgm:styleLbl>
  <dgm:styleLbl name="parChTrans2D3">
    <dgm:fillClrLst meth="repeat">
      <a:schemeClr val="accent5"/>
    </dgm:fillClrLst>
    <dgm:linClrLst meth="repeat">
      <a:schemeClr val="accent5"/>
    </dgm:linClrLst>
    <dgm:effectClrLst/>
    <dgm:txLinClrLst/>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conF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align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trAlignAcc1">
    <dgm:fillClrLst meth="repeat">
      <a:schemeClr val="accent5">
        <a:alpha val="40000"/>
        <a:tint val="40000"/>
      </a:schemeClr>
    </dgm:fillClrLst>
    <dgm:linClrLst meth="repeat">
      <a:schemeClr val="accent5"/>
    </dgm:linClrLst>
    <dgm:effectClrLst/>
    <dgm:txLinClrLst/>
    <dgm:txFillClrLst meth="repeat">
      <a:schemeClr val="dk1"/>
    </dgm:txFillClrLst>
    <dgm:txEffectClrLst/>
  </dgm:styleLbl>
  <dgm:styleLbl name="bgAcc1">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5">
        <a:alpha val="90000"/>
      </a:schemeClr>
    </dgm:linClrLst>
    <dgm:effectClrLst/>
    <dgm:txLinClrLst/>
    <dgm:txFillClrLst meth="repeat">
      <a:schemeClr val="dk1"/>
    </dgm:txFillClrLst>
    <dgm:txEffectClrLst/>
  </dgm:styleLbl>
  <dgm:styleLbl name="fgAcc0">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2">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3">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fgAcc4">
    <dgm:fillClrLst meth="repeat">
      <a:schemeClr val="accent5">
        <a:alpha val="90000"/>
        <a:tint val="4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3337568-0FEC-4C19-B1E5-EF06130D0EEF}" type="doc">
      <dgm:prSet loTypeId="urn:microsoft.com/office/officeart/2005/8/layout/radial2" loCatId="relationship" qsTypeId="urn:microsoft.com/office/officeart/2005/8/quickstyle/simple1" qsCatId="simple" csTypeId="urn:microsoft.com/office/officeart/2005/8/colors/colorful1" csCatId="colorful" phldr="1"/>
      <dgm:spPr/>
      <dgm:t>
        <a:bodyPr/>
        <a:lstStyle/>
        <a:p>
          <a:endParaRPr lang="el-GR"/>
        </a:p>
      </dgm:t>
    </dgm:pt>
    <dgm:pt modelId="{FD40D500-E4CF-4A15-9025-92062D6C4C80}">
      <dgm:prSet phldrT="[Text]" custT="1">
        <dgm:style>
          <a:lnRef idx="1">
            <a:schemeClr val="accent1"/>
          </a:lnRef>
          <a:fillRef idx="2">
            <a:schemeClr val="accent1"/>
          </a:fillRef>
          <a:effectRef idx="1">
            <a:schemeClr val="accent1"/>
          </a:effectRef>
          <a:fontRef idx="minor">
            <a:schemeClr val="dk1"/>
          </a:fontRef>
        </dgm:style>
      </dgm:prSet>
      <dgm:spPr/>
      <dgm:t>
        <a:bodyPr/>
        <a:lstStyle/>
        <a:p>
          <a:r>
            <a:rPr lang="en-US" sz="1800" dirty="0" smtClean="0"/>
            <a:t>Discards</a:t>
          </a:r>
          <a:endParaRPr lang="el-GR" sz="1800" dirty="0"/>
        </a:p>
      </dgm:t>
    </dgm:pt>
    <dgm:pt modelId="{5BA732AB-B997-4E82-B120-583C4C191701}" type="parTrans" cxnId="{3FCB6FE8-ED89-41C3-8326-178DAA52B7BF}">
      <dgm:prSet/>
      <dgm:spPr>
        <a:ln>
          <a:solidFill>
            <a:schemeClr val="accent1">
              <a:lumMod val="50000"/>
            </a:schemeClr>
          </a:solidFill>
        </a:ln>
      </dgm:spPr>
      <dgm:t>
        <a:bodyPr/>
        <a:lstStyle/>
        <a:p>
          <a:endParaRPr lang="el-GR"/>
        </a:p>
      </dgm:t>
    </dgm:pt>
    <dgm:pt modelId="{2042C4B0-52BD-498D-9C3E-D15998860B2F}" type="sibTrans" cxnId="{3FCB6FE8-ED89-41C3-8326-178DAA52B7BF}">
      <dgm:prSet/>
      <dgm:spPr/>
      <dgm:t>
        <a:bodyPr/>
        <a:lstStyle/>
        <a:p>
          <a:endParaRPr lang="el-GR"/>
        </a:p>
      </dgm:t>
    </dgm:pt>
    <dgm:pt modelId="{8514FF85-23FD-46F0-BBF7-8DA4DDE1F083}">
      <dgm:prSet phldrT="[Text]" custT="1">
        <dgm:style>
          <a:lnRef idx="3">
            <a:schemeClr val="lt1"/>
          </a:lnRef>
          <a:fillRef idx="1">
            <a:schemeClr val="accent1"/>
          </a:fillRef>
          <a:effectRef idx="1">
            <a:schemeClr val="accent1"/>
          </a:effectRef>
          <a:fontRef idx="minor">
            <a:schemeClr val="lt1"/>
          </a:fontRef>
        </dgm:style>
      </dgm:prSet>
      <dgm:spPr/>
      <dgm:t>
        <a:bodyPr/>
        <a:lstStyle/>
        <a:p>
          <a:r>
            <a:rPr lang="en-US" sz="1800" dirty="0" smtClean="0"/>
            <a:t>Size/Age Distribution</a:t>
          </a:r>
          <a:endParaRPr lang="el-GR" sz="1800" dirty="0"/>
        </a:p>
      </dgm:t>
    </dgm:pt>
    <dgm:pt modelId="{33843A6D-7030-4574-B82A-1214EA9F1884}" type="parTrans" cxnId="{AADF56D6-F12F-48A2-AB5B-88FA07E5B9C7}">
      <dgm:prSet/>
      <dgm:spPr>
        <a:ln>
          <a:solidFill>
            <a:schemeClr val="accent1">
              <a:lumMod val="50000"/>
            </a:schemeClr>
          </a:solidFill>
        </a:ln>
      </dgm:spPr>
      <dgm:t>
        <a:bodyPr/>
        <a:lstStyle/>
        <a:p>
          <a:endParaRPr lang="el-GR"/>
        </a:p>
      </dgm:t>
    </dgm:pt>
    <dgm:pt modelId="{E79A90CC-48AF-4042-B483-358B8325F27D}" type="sibTrans" cxnId="{AADF56D6-F12F-48A2-AB5B-88FA07E5B9C7}">
      <dgm:prSet/>
      <dgm:spPr/>
      <dgm:t>
        <a:bodyPr/>
        <a:lstStyle/>
        <a:p>
          <a:endParaRPr lang="el-GR"/>
        </a:p>
      </dgm:t>
    </dgm:pt>
    <dgm:pt modelId="{6DE670A9-406F-401C-B397-11FD9E69B28B}">
      <dgm:prSet phldrT="[Text]" custT="1"/>
      <dgm:spPr/>
      <dgm:t>
        <a:bodyPr/>
        <a:lstStyle/>
        <a:p>
          <a:pPr algn="ctr"/>
          <a:r>
            <a:rPr lang="en-US" sz="1200" dirty="0" smtClean="0">
              <a:solidFill>
                <a:schemeClr val="bg2">
                  <a:lumMod val="75000"/>
                </a:schemeClr>
              </a:solidFill>
            </a:rPr>
            <a:t>Source of information</a:t>
          </a:r>
          <a:endParaRPr lang="el-GR" sz="1200" dirty="0">
            <a:solidFill>
              <a:schemeClr val="bg2">
                <a:lumMod val="75000"/>
              </a:schemeClr>
            </a:solidFill>
          </a:endParaRPr>
        </a:p>
      </dgm:t>
    </dgm:pt>
    <dgm:pt modelId="{5895E47C-58A2-4A91-BD5C-BE5FDCD05B70}" type="parTrans" cxnId="{07E70DB6-D8EE-4421-9386-ECE464C23F88}">
      <dgm:prSet/>
      <dgm:spPr/>
      <dgm:t>
        <a:bodyPr/>
        <a:lstStyle/>
        <a:p>
          <a:endParaRPr lang="el-GR"/>
        </a:p>
      </dgm:t>
    </dgm:pt>
    <dgm:pt modelId="{472E1DF0-FF11-4D27-B632-02B06C927591}" type="sibTrans" cxnId="{07E70DB6-D8EE-4421-9386-ECE464C23F88}">
      <dgm:prSet/>
      <dgm:spPr/>
      <dgm:t>
        <a:bodyPr/>
        <a:lstStyle/>
        <a:p>
          <a:endParaRPr lang="el-GR"/>
        </a:p>
      </dgm:t>
    </dgm:pt>
    <dgm:pt modelId="{F0F94B10-7DA5-435A-AF4C-99D8543F6E1A}">
      <dgm:prSet phldrT="[Text]" custT="1">
        <dgm:style>
          <a:lnRef idx="2">
            <a:schemeClr val="accent1"/>
          </a:lnRef>
          <a:fillRef idx="1">
            <a:schemeClr val="lt1"/>
          </a:fillRef>
          <a:effectRef idx="0">
            <a:schemeClr val="accent1"/>
          </a:effectRef>
          <a:fontRef idx="minor">
            <a:schemeClr val="dk1"/>
          </a:fontRef>
        </dgm:style>
      </dgm:prSet>
      <dgm:spPr/>
      <dgm:t>
        <a:bodyPr/>
        <a:lstStyle/>
        <a:p>
          <a:r>
            <a:rPr lang="en-US" sz="1800" dirty="0" smtClean="0"/>
            <a:t>Maturity</a:t>
          </a:r>
          <a:endParaRPr lang="el-GR" sz="1800" dirty="0"/>
        </a:p>
      </dgm:t>
    </dgm:pt>
    <dgm:pt modelId="{08DB2FC8-7F88-4452-90A9-FF24BA8C73B2}" type="parTrans" cxnId="{277A9DA2-0905-4ABC-8BC7-A3BFDD028486}">
      <dgm:prSet/>
      <dgm:spPr>
        <a:ln>
          <a:solidFill>
            <a:schemeClr val="bg2">
              <a:lumMod val="75000"/>
            </a:schemeClr>
          </a:solidFill>
        </a:ln>
      </dgm:spPr>
      <dgm:t>
        <a:bodyPr/>
        <a:lstStyle/>
        <a:p>
          <a:endParaRPr lang="el-GR"/>
        </a:p>
      </dgm:t>
    </dgm:pt>
    <dgm:pt modelId="{BDDB3936-0C34-435F-9817-6F8E2BACAAA7}" type="sibTrans" cxnId="{277A9DA2-0905-4ABC-8BC7-A3BFDD028486}">
      <dgm:prSet/>
      <dgm:spPr/>
      <dgm:t>
        <a:bodyPr/>
        <a:lstStyle/>
        <a:p>
          <a:endParaRPr lang="el-GR"/>
        </a:p>
      </dgm:t>
    </dgm:pt>
    <dgm:pt modelId="{307F6E4B-729F-4DFC-B281-22F5F63CFA1F}">
      <dgm:prSet phldrT="[Text]" custT="1"/>
      <dgm:spPr/>
      <dgm:t>
        <a:bodyPr/>
        <a:lstStyle/>
        <a:p>
          <a:pPr algn="ctr"/>
          <a:r>
            <a:rPr lang="en-US" sz="1200" dirty="0" smtClean="0">
              <a:solidFill>
                <a:schemeClr val="accent5">
                  <a:lumMod val="75000"/>
                </a:schemeClr>
              </a:solidFill>
              <a:effectLst/>
            </a:rPr>
            <a:t>Source of information</a:t>
          </a:r>
          <a:endParaRPr lang="el-GR" sz="1200" dirty="0">
            <a:solidFill>
              <a:schemeClr val="accent5">
                <a:lumMod val="75000"/>
              </a:schemeClr>
            </a:solidFill>
            <a:effectLst/>
          </a:endParaRPr>
        </a:p>
      </dgm:t>
    </dgm:pt>
    <dgm:pt modelId="{16B46F4F-334F-4D3C-9653-8D8EA8DDC25A}" type="parTrans" cxnId="{F25ECD18-3B89-48E9-880E-DF810409229A}">
      <dgm:prSet/>
      <dgm:spPr/>
      <dgm:t>
        <a:bodyPr/>
        <a:lstStyle/>
        <a:p>
          <a:endParaRPr lang="el-GR"/>
        </a:p>
      </dgm:t>
    </dgm:pt>
    <dgm:pt modelId="{8A027C9D-C3C5-4503-8394-5C9C901F399F}" type="sibTrans" cxnId="{F25ECD18-3B89-48E9-880E-DF810409229A}">
      <dgm:prSet/>
      <dgm:spPr/>
      <dgm:t>
        <a:bodyPr/>
        <a:lstStyle/>
        <a:p>
          <a:endParaRPr lang="el-GR"/>
        </a:p>
      </dgm:t>
    </dgm:pt>
    <dgm:pt modelId="{7F54BCD1-DAEA-4C2E-9E48-E34EC5A86F77}">
      <dgm:prSet phldrT="[Text]" custT="1"/>
      <dgm:spPr/>
      <dgm:t>
        <a:bodyPr/>
        <a:lstStyle/>
        <a:p>
          <a:pPr algn="ctr"/>
          <a:r>
            <a:rPr lang="en-US" sz="1200" dirty="0" smtClean="0">
              <a:solidFill>
                <a:schemeClr val="accent1">
                  <a:lumMod val="75000"/>
                </a:schemeClr>
              </a:solidFill>
            </a:rPr>
            <a:t>Source of information</a:t>
          </a:r>
          <a:endParaRPr lang="el-GR" sz="1200" dirty="0">
            <a:solidFill>
              <a:schemeClr val="accent1">
                <a:lumMod val="75000"/>
              </a:schemeClr>
            </a:solidFill>
          </a:endParaRPr>
        </a:p>
      </dgm:t>
    </dgm:pt>
    <dgm:pt modelId="{D714A1E7-5AAD-49D9-B3B5-E7C45212F55C}" type="sibTrans" cxnId="{639979EA-B9BD-4185-BE8F-3488D821BF4A}">
      <dgm:prSet/>
      <dgm:spPr/>
      <dgm:t>
        <a:bodyPr/>
        <a:lstStyle/>
        <a:p>
          <a:endParaRPr lang="el-GR"/>
        </a:p>
      </dgm:t>
    </dgm:pt>
    <dgm:pt modelId="{A90DE869-7FCB-4961-ADC6-7BFE8E5DE627}" type="parTrans" cxnId="{639979EA-B9BD-4185-BE8F-3488D821BF4A}">
      <dgm:prSet/>
      <dgm:spPr/>
      <dgm:t>
        <a:bodyPr/>
        <a:lstStyle/>
        <a:p>
          <a:endParaRPr lang="el-GR"/>
        </a:p>
      </dgm:t>
    </dgm:pt>
    <dgm:pt modelId="{0BCC3095-A2FD-48D7-812F-537C1C15A942}">
      <dgm:prSet custT="1"/>
      <dgm:spPr/>
      <dgm:t>
        <a:bodyPr/>
        <a:lstStyle/>
        <a:p>
          <a:pPr algn="ctr"/>
          <a:r>
            <a:rPr lang="en-US" sz="1200" dirty="0" smtClean="0">
              <a:solidFill>
                <a:schemeClr val="accent1">
                  <a:lumMod val="75000"/>
                </a:schemeClr>
              </a:solidFill>
            </a:rPr>
            <a:t>Methodology</a:t>
          </a:r>
          <a:endParaRPr lang="el-GR" sz="1200" dirty="0">
            <a:solidFill>
              <a:schemeClr val="accent1">
                <a:lumMod val="75000"/>
              </a:schemeClr>
            </a:solidFill>
          </a:endParaRPr>
        </a:p>
      </dgm:t>
    </dgm:pt>
    <dgm:pt modelId="{D05C6137-E3BB-441C-9A5F-CA35F2106C79}" type="parTrans" cxnId="{4163A19B-272B-498A-BA07-CEA2383886C6}">
      <dgm:prSet/>
      <dgm:spPr/>
      <dgm:t>
        <a:bodyPr/>
        <a:lstStyle/>
        <a:p>
          <a:endParaRPr lang="el-GR"/>
        </a:p>
      </dgm:t>
    </dgm:pt>
    <dgm:pt modelId="{D4609063-9E0E-4D9B-A91A-09169B8D1BDA}" type="sibTrans" cxnId="{4163A19B-272B-498A-BA07-CEA2383886C6}">
      <dgm:prSet/>
      <dgm:spPr/>
      <dgm:t>
        <a:bodyPr/>
        <a:lstStyle/>
        <a:p>
          <a:endParaRPr lang="el-GR"/>
        </a:p>
      </dgm:t>
    </dgm:pt>
    <dgm:pt modelId="{A52AF6E6-EA2B-4ADD-8EB4-8467E248D2C8}">
      <dgm:prSet custT="1"/>
      <dgm:spPr/>
      <dgm:t>
        <a:bodyPr/>
        <a:lstStyle/>
        <a:p>
          <a:pPr algn="ctr"/>
          <a:r>
            <a:rPr lang="en-US" sz="1200" dirty="0" smtClean="0">
              <a:solidFill>
                <a:schemeClr val="accent1">
                  <a:lumMod val="75000"/>
                </a:schemeClr>
              </a:solidFill>
            </a:rPr>
            <a:t>Data</a:t>
          </a:r>
          <a:endParaRPr lang="el-GR" sz="1200" dirty="0">
            <a:solidFill>
              <a:schemeClr val="accent1">
                <a:lumMod val="75000"/>
              </a:schemeClr>
            </a:solidFill>
          </a:endParaRPr>
        </a:p>
      </dgm:t>
    </dgm:pt>
    <dgm:pt modelId="{140044C0-EE52-42C2-8E88-2C58BB0D2D8C}" type="parTrans" cxnId="{C5DDE362-4373-4AD7-B8A2-CD0760B990C8}">
      <dgm:prSet/>
      <dgm:spPr/>
      <dgm:t>
        <a:bodyPr/>
        <a:lstStyle/>
        <a:p>
          <a:endParaRPr lang="el-GR"/>
        </a:p>
      </dgm:t>
    </dgm:pt>
    <dgm:pt modelId="{A7D59B38-2ADC-4E2C-85F4-2F06F34BF6C4}" type="sibTrans" cxnId="{C5DDE362-4373-4AD7-B8A2-CD0760B990C8}">
      <dgm:prSet/>
      <dgm:spPr/>
      <dgm:t>
        <a:bodyPr/>
        <a:lstStyle/>
        <a:p>
          <a:endParaRPr lang="el-GR"/>
        </a:p>
      </dgm:t>
    </dgm:pt>
    <dgm:pt modelId="{0261CDC2-BBF9-47CE-BFE5-774815C3B197}">
      <dgm:prSet custT="1"/>
      <dgm:spPr/>
      <dgm:t>
        <a:bodyPr/>
        <a:lstStyle/>
        <a:p>
          <a:pPr algn="ctr"/>
          <a:r>
            <a:rPr lang="en-US" sz="1200" dirty="0" smtClean="0">
              <a:solidFill>
                <a:schemeClr val="accent1">
                  <a:lumMod val="75000"/>
                </a:schemeClr>
              </a:solidFill>
            </a:rPr>
            <a:t>Algorithms</a:t>
          </a:r>
          <a:endParaRPr lang="el-GR" sz="1200" dirty="0">
            <a:solidFill>
              <a:schemeClr val="accent1">
                <a:lumMod val="75000"/>
              </a:schemeClr>
            </a:solidFill>
          </a:endParaRPr>
        </a:p>
      </dgm:t>
    </dgm:pt>
    <dgm:pt modelId="{742918D4-F0DA-4278-8FE7-32E434744485}" type="parTrans" cxnId="{9EEACCEF-E147-42A3-A1B4-E4C0C06BF995}">
      <dgm:prSet/>
      <dgm:spPr/>
      <dgm:t>
        <a:bodyPr/>
        <a:lstStyle/>
        <a:p>
          <a:endParaRPr lang="el-GR"/>
        </a:p>
      </dgm:t>
    </dgm:pt>
    <dgm:pt modelId="{B9562B30-255A-4A87-8942-92AE2E1BEF81}" type="sibTrans" cxnId="{9EEACCEF-E147-42A3-A1B4-E4C0C06BF995}">
      <dgm:prSet/>
      <dgm:spPr/>
      <dgm:t>
        <a:bodyPr/>
        <a:lstStyle/>
        <a:p>
          <a:endParaRPr lang="el-GR"/>
        </a:p>
      </dgm:t>
    </dgm:pt>
    <dgm:pt modelId="{6A47962C-585D-4989-B6DD-0779265EAE51}">
      <dgm:prSet custT="1"/>
      <dgm:spPr/>
      <dgm:t>
        <a:bodyPr/>
        <a:lstStyle/>
        <a:p>
          <a:pPr algn="ctr"/>
          <a:r>
            <a:rPr lang="en-US" sz="1200" dirty="0" smtClean="0">
              <a:solidFill>
                <a:schemeClr val="accent1">
                  <a:lumMod val="75000"/>
                </a:schemeClr>
              </a:solidFill>
            </a:rPr>
            <a:t>Accuracy</a:t>
          </a:r>
          <a:endParaRPr lang="el-GR" sz="1200" dirty="0">
            <a:solidFill>
              <a:schemeClr val="accent1">
                <a:lumMod val="75000"/>
              </a:schemeClr>
            </a:solidFill>
          </a:endParaRPr>
        </a:p>
      </dgm:t>
    </dgm:pt>
    <dgm:pt modelId="{6C6CA9BD-F7BE-4158-B547-63BC49A745CC}" type="parTrans" cxnId="{05330883-2EDC-4B38-96FE-9D10B6C353E6}">
      <dgm:prSet/>
      <dgm:spPr/>
      <dgm:t>
        <a:bodyPr/>
        <a:lstStyle/>
        <a:p>
          <a:endParaRPr lang="el-GR"/>
        </a:p>
      </dgm:t>
    </dgm:pt>
    <dgm:pt modelId="{04EC95E4-14D5-4994-82DD-64C0F18FE566}" type="sibTrans" cxnId="{05330883-2EDC-4B38-96FE-9D10B6C353E6}">
      <dgm:prSet/>
      <dgm:spPr/>
      <dgm:t>
        <a:bodyPr/>
        <a:lstStyle/>
        <a:p>
          <a:endParaRPr lang="el-GR"/>
        </a:p>
      </dgm:t>
    </dgm:pt>
    <dgm:pt modelId="{2FC0B1AC-829E-48C7-AACB-7BB11A7A4999}">
      <dgm:prSet custT="1"/>
      <dgm:spPr/>
      <dgm:t>
        <a:bodyPr/>
        <a:lstStyle/>
        <a:p>
          <a:pPr algn="ctr"/>
          <a:r>
            <a:rPr lang="en-US" sz="1200" dirty="0" smtClean="0">
              <a:solidFill>
                <a:schemeClr val="accent1">
                  <a:lumMod val="75000"/>
                </a:schemeClr>
              </a:solidFill>
            </a:rPr>
            <a:t>Raising Procedure</a:t>
          </a:r>
          <a:endParaRPr lang="el-GR" sz="1200" dirty="0">
            <a:solidFill>
              <a:schemeClr val="accent1">
                <a:lumMod val="75000"/>
              </a:schemeClr>
            </a:solidFill>
          </a:endParaRPr>
        </a:p>
      </dgm:t>
    </dgm:pt>
    <dgm:pt modelId="{354D9833-825C-4D7E-8CC2-4ABA960BB91B}" type="parTrans" cxnId="{9F498642-EFA3-47E7-9C36-109DDF48D975}">
      <dgm:prSet/>
      <dgm:spPr/>
      <dgm:t>
        <a:bodyPr/>
        <a:lstStyle/>
        <a:p>
          <a:endParaRPr lang="el-GR"/>
        </a:p>
      </dgm:t>
    </dgm:pt>
    <dgm:pt modelId="{D072C1A7-78E2-41BC-82C6-24C5BD9ABF21}" type="sibTrans" cxnId="{9F498642-EFA3-47E7-9C36-109DDF48D975}">
      <dgm:prSet/>
      <dgm:spPr/>
      <dgm:t>
        <a:bodyPr/>
        <a:lstStyle/>
        <a:p>
          <a:endParaRPr lang="el-GR"/>
        </a:p>
      </dgm:t>
    </dgm:pt>
    <dgm:pt modelId="{DD0780B8-BE07-41E7-B988-566F36EA74A7}">
      <dgm:prSet custT="1"/>
      <dgm:spPr/>
      <dgm:t>
        <a:bodyPr/>
        <a:lstStyle/>
        <a:p>
          <a:pPr algn="ctr"/>
          <a:r>
            <a:rPr lang="en-US" sz="1200" dirty="0" smtClean="0">
              <a:solidFill>
                <a:schemeClr val="bg2">
                  <a:lumMod val="75000"/>
                </a:schemeClr>
              </a:solidFill>
            </a:rPr>
            <a:t>Methodology</a:t>
          </a:r>
          <a:endParaRPr lang="el-GR" sz="1200" dirty="0">
            <a:solidFill>
              <a:schemeClr val="bg2">
                <a:lumMod val="75000"/>
              </a:schemeClr>
            </a:solidFill>
          </a:endParaRPr>
        </a:p>
      </dgm:t>
    </dgm:pt>
    <dgm:pt modelId="{1F75760C-7285-40BD-B3F9-D04A4BFFAF58}" type="parTrans" cxnId="{39236ADC-C13D-47A9-B42F-A0A7FF3D47E1}">
      <dgm:prSet/>
      <dgm:spPr/>
      <dgm:t>
        <a:bodyPr/>
        <a:lstStyle/>
        <a:p>
          <a:endParaRPr lang="el-GR"/>
        </a:p>
      </dgm:t>
    </dgm:pt>
    <dgm:pt modelId="{9B9713FF-16E6-48B4-B902-492C6E40E6F9}" type="sibTrans" cxnId="{39236ADC-C13D-47A9-B42F-A0A7FF3D47E1}">
      <dgm:prSet/>
      <dgm:spPr/>
      <dgm:t>
        <a:bodyPr/>
        <a:lstStyle/>
        <a:p>
          <a:endParaRPr lang="el-GR"/>
        </a:p>
      </dgm:t>
    </dgm:pt>
    <dgm:pt modelId="{16F49F7F-A329-4E6B-B0B6-80BDE16932D4}">
      <dgm:prSet custT="1"/>
      <dgm:spPr/>
      <dgm:t>
        <a:bodyPr/>
        <a:lstStyle/>
        <a:p>
          <a:pPr algn="ctr"/>
          <a:r>
            <a:rPr lang="en-US" sz="1200" dirty="0" smtClean="0">
              <a:solidFill>
                <a:schemeClr val="bg2">
                  <a:lumMod val="75000"/>
                </a:schemeClr>
              </a:solidFill>
            </a:rPr>
            <a:t>Data</a:t>
          </a:r>
          <a:endParaRPr lang="el-GR" sz="1200" dirty="0">
            <a:solidFill>
              <a:schemeClr val="bg2">
                <a:lumMod val="75000"/>
              </a:schemeClr>
            </a:solidFill>
          </a:endParaRPr>
        </a:p>
      </dgm:t>
    </dgm:pt>
    <dgm:pt modelId="{F8B12324-317C-420B-8859-0F7CCC45A042}" type="parTrans" cxnId="{3938BCD3-953A-4E38-8A7F-00EDCE0EE05F}">
      <dgm:prSet/>
      <dgm:spPr/>
      <dgm:t>
        <a:bodyPr/>
        <a:lstStyle/>
        <a:p>
          <a:endParaRPr lang="el-GR"/>
        </a:p>
      </dgm:t>
    </dgm:pt>
    <dgm:pt modelId="{579572C2-AB0A-4F33-BED9-0A553CF4AFB5}" type="sibTrans" cxnId="{3938BCD3-953A-4E38-8A7F-00EDCE0EE05F}">
      <dgm:prSet/>
      <dgm:spPr/>
      <dgm:t>
        <a:bodyPr/>
        <a:lstStyle/>
        <a:p>
          <a:endParaRPr lang="el-GR"/>
        </a:p>
      </dgm:t>
    </dgm:pt>
    <dgm:pt modelId="{350495C1-5C39-4780-8954-8FF176D5BD43}">
      <dgm:prSet custT="1"/>
      <dgm:spPr/>
      <dgm:t>
        <a:bodyPr/>
        <a:lstStyle/>
        <a:p>
          <a:pPr algn="ctr"/>
          <a:r>
            <a:rPr lang="en-US" sz="1200" dirty="0" smtClean="0">
              <a:solidFill>
                <a:schemeClr val="bg2">
                  <a:lumMod val="75000"/>
                </a:schemeClr>
              </a:solidFill>
            </a:rPr>
            <a:t>Algorithms</a:t>
          </a:r>
          <a:endParaRPr lang="el-GR" sz="1200" dirty="0">
            <a:solidFill>
              <a:schemeClr val="bg2">
                <a:lumMod val="75000"/>
              </a:schemeClr>
            </a:solidFill>
          </a:endParaRPr>
        </a:p>
      </dgm:t>
    </dgm:pt>
    <dgm:pt modelId="{A325F12E-8D8F-408E-9FC8-2366385043F3}" type="parTrans" cxnId="{1CF8B23A-9A76-4B04-8EFA-CD991819C703}">
      <dgm:prSet/>
      <dgm:spPr/>
      <dgm:t>
        <a:bodyPr/>
        <a:lstStyle/>
        <a:p>
          <a:endParaRPr lang="el-GR"/>
        </a:p>
      </dgm:t>
    </dgm:pt>
    <dgm:pt modelId="{C345BA5D-82C8-456C-802E-B920956D09DF}" type="sibTrans" cxnId="{1CF8B23A-9A76-4B04-8EFA-CD991819C703}">
      <dgm:prSet/>
      <dgm:spPr/>
      <dgm:t>
        <a:bodyPr/>
        <a:lstStyle/>
        <a:p>
          <a:endParaRPr lang="el-GR"/>
        </a:p>
      </dgm:t>
    </dgm:pt>
    <dgm:pt modelId="{50ADEA86-8302-46B1-9887-BB7904EE93F0}">
      <dgm:prSet custT="1"/>
      <dgm:spPr/>
      <dgm:t>
        <a:bodyPr/>
        <a:lstStyle/>
        <a:p>
          <a:pPr algn="ctr"/>
          <a:r>
            <a:rPr lang="en-US" sz="1200" dirty="0" smtClean="0">
              <a:solidFill>
                <a:schemeClr val="bg2">
                  <a:lumMod val="75000"/>
                </a:schemeClr>
              </a:solidFill>
            </a:rPr>
            <a:t>Accuracy</a:t>
          </a:r>
          <a:endParaRPr lang="el-GR" sz="1200" dirty="0">
            <a:solidFill>
              <a:schemeClr val="bg2">
                <a:lumMod val="75000"/>
              </a:schemeClr>
            </a:solidFill>
          </a:endParaRPr>
        </a:p>
      </dgm:t>
    </dgm:pt>
    <dgm:pt modelId="{32F5D4FB-D171-4F1D-B7DD-C4862FF8447A}" type="parTrans" cxnId="{94E1E8E9-C55F-4063-A9DE-F6144B5FD76B}">
      <dgm:prSet/>
      <dgm:spPr/>
      <dgm:t>
        <a:bodyPr/>
        <a:lstStyle/>
        <a:p>
          <a:endParaRPr lang="el-GR"/>
        </a:p>
      </dgm:t>
    </dgm:pt>
    <dgm:pt modelId="{AC829E8A-2752-469B-B2E2-799F1DB02B9B}" type="sibTrans" cxnId="{94E1E8E9-C55F-4063-A9DE-F6144B5FD76B}">
      <dgm:prSet/>
      <dgm:spPr/>
      <dgm:t>
        <a:bodyPr/>
        <a:lstStyle/>
        <a:p>
          <a:endParaRPr lang="el-GR"/>
        </a:p>
      </dgm:t>
    </dgm:pt>
    <dgm:pt modelId="{EC810317-68AF-4026-AA22-5806A29F981A}">
      <dgm:prSet custT="1"/>
      <dgm:spPr/>
      <dgm:t>
        <a:bodyPr/>
        <a:lstStyle/>
        <a:p>
          <a:pPr algn="ctr"/>
          <a:r>
            <a:rPr lang="en-US" sz="1200" dirty="0" smtClean="0">
              <a:solidFill>
                <a:schemeClr val="bg2">
                  <a:lumMod val="75000"/>
                </a:schemeClr>
              </a:solidFill>
            </a:rPr>
            <a:t>Raising Procedure</a:t>
          </a:r>
          <a:endParaRPr lang="el-GR" sz="1200" dirty="0">
            <a:solidFill>
              <a:schemeClr val="bg2">
                <a:lumMod val="75000"/>
              </a:schemeClr>
            </a:solidFill>
          </a:endParaRPr>
        </a:p>
      </dgm:t>
    </dgm:pt>
    <dgm:pt modelId="{03AA649D-7A77-468A-B213-7077F4ADC067}" type="parTrans" cxnId="{24027077-86D0-42FA-8F46-9265DD647B0F}">
      <dgm:prSet/>
      <dgm:spPr/>
      <dgm:t>
        <a:bodyPr/>
        <a:lstStyle/>
        <a:p>
          <a:endParaRPr lang="el-GR"/>
        </a:p>
      </dgm:t>
    </dgm:pt>
    <dgm:pt modelId="{C5B0A41F-1928-44C8-A4E5-20D80821C956}" type="sibTrans" cxnId="{24027077-86D0-42FA-8F46-9265DD647B0F}">
      <dgm:prSet/>
      <dgm:spPr/>
      <dgm:t>
        <a:bodyPr/>
        <a:lstStyle/>
        <a:p>
          <a:endParaRPr lang="el-GR"/>
        </a:p>
      </dgm:t>
    </dgm:pt>
    <dgm:pt modelId="{5256A9DB-C2C0-489E-9780-3FB998C9AAB5}">
      <dgm:prSet custT="1"/>
      <dgm:spPr/>
      <dgm:t>
        <a:bodyPr/>
        <a:lstStyle/>
        <a:p>
          <a:pPr algn="ctr"/>
          <a:r>
            <a:rPr lang="en-US" sz="1200" dirty="0" smtClean="0">
              <a:solidFill>
                <a:schemeClr val="accent5">
                  <a:lumMod val="75000"/>
                </a:schemeClr>
              </a:solidFill>
              <a:effectLst/>
            </a:rPr>
            <a:t>Methodology</a:t>
          </a:r>
          <a:endParaRPr lang="el-GR" sz="1200" dirty="0">
            <a:solidFill>
              <a:schemeClr val="accent5">
                <a:lumMod val="75000"/>
              </a:schemeClr>
            </a:solidFill>
            <a:effectLst/>
          </a:endParaRPr>
        </a:p>
      </dgm:t>
    </dgm:pt>
    <dgm:pt modelId="{5BCB15A9-95C9-40D7-BDBA-64462F4CCC14}" type="parTrans" cxnId="{6E30BDAE-0A74-432A-8986-EE987BDEACAE}">
      <dgm:prSet/>
      <dgm:spPr/>
      <dgm:t>
        <a:bodyPr/>
        <a:lstStyle/>
        <a:p>
          <a:endParaRPr lang="el-GR"/>
        </a:p>
      </dgm:t>
    </dgm:pt>
    <dgm:pt modelId="{0D41969E-21F7-4781-8FFE-F2883D4EE827}" type="sibTrans" cxnId="{6E30BDAE-0A74-432A-8986-EE987BDEACAE}">
      <dgm:prSet/>
      <dgm:spPr/>
      <dgm:t>
        <a:bodyPr/>
        <a:lstStyle/>
        <a:p>
          <a:endParaRPr lang="el-GR"/>
        </a:p>
      </dgm:t>
    </dgm:pt>
    <dgm:pt modelId="{0ACA38B9-1063-4BEA-AC71-03451FBF31C4}">
      <dgm:prSet custT="1"/>
      <dgm:spPr/>
      <dgm:t>
        <a:bodyPr/>
        <a:lstStyle/>
        <a:p>
          <a:pPr algn="ctr"/>
          <a:r>
            <a:rPr lang="en-US" sz="1200" dirty="0" smtClean="0">
              <a:solidFill>
                <a:schemeClr val="accent5">
                  <a:lumMod val="75000"/>
                </a:schemeClr>
              </a:solidFill>
              <a:effectLst/>
            </a:rPr>
            <a:t>Data</a:t>
          </a:r>
          <a:endParaRPr lang="el-GR" sz="1200" dirty="0">
            <a:solidFill>
              <a:schemeClr val="accent5">
                <a:lumMod val="75000"/>
              </a:schemeClr>
            </a:solidFill>
            <a:effectLst/>
          </a:endParaRPr>
        </a:p>
      </dgm:t>
    </dgm:pt>
    <dgm:pt modelId="{80C587E3-9635-477F-A74D-429DBB070B5C}" type="parTrans" cxnId="{AAFDEB92-794F-43EC-9358-D8F6F92BC1D8}">
      <dgm:prSet/>
      <dgm:spPr/>
      <dgm:t>
        <a:bodyPr/>
        <a:lstStyle/>
        <a:p>
          <a:endParaRPr lang="el-GR"/>
        </a:p>
      </dgm:t>
    </dgm:pt>
    <dgm:pt modelId="{ED14137B-6F36-4D9A-AE2E-B15FE9D57A91}" type="sibTrans" cxnId="{AAFDEB92-794F-43EC-9358-D8F6F92BC1D8}">
      <dgm:prSet/>
      <dgm:spPr/>
      <dgm:t>
        <a:bodyPr/>
        <a:lstStyle/>
        <a:p>
          <a:endParaRPr lang="el-GR"/>
        </a:p>
      </dgm:t>
    </dgm:pt>
    <dgm:pt modelId="{7D5ADF31-2D69-475C-B7FF-936492881343}">
      <dgm:prSet custT="1"/>
      <dgm:spPr/>
      <dgm:t>
        <a:bodyPr/>
        <a:lstStyle/>
        <a:p>
          <a:pPr algn="ctr"/>
          <a:r>
            <a:rPr lang="en-US" sz="1200" dirty="0" smtClean="0">
              <a:solidFill>
                <a:schemeClr val="accent5">
                  <a:lumMod val="75000"/>
                </a:schemeClr>
              </a:solidFill>
              <a:effectLst/>
            </a:rPr>
            <a:t>Algorithms</a:t>
          </a:r>
          <a:endParaRPr lang="el-GR" sz="1200" dirty="0">
            <a:solidFill>
              <a:schemeClr val="accent5">
                <a:lumMod val="75000"/>
              </a:schemeClr>
            </a:solidFill>
            <a:effectLst/>
          </a:endParaRPr>
        </a:p>
      </dgm:t>
    </dgm:pt>
    <dgm:pt modelId="{49710FF0-C351-4A79-8A37-6EA54F74DF15}" type="parTrans" cxnId="{4BE0D806-D79C-4B71-B340-53F8D9D6E437}">
      <dgm:prSet/>
      <dgm:spPr/>
      <dgm:t>
        <a:bodyPr/>
        <a:lstStyle/>
        <a:p>
          <a:endParaRPr lang="el-GR"/>
        </a:p>
      </dgm:t>
    </dgm:pt>
    <dgm:pt modelId="{4A28DD03-949E-4A24-A1BD-58F833100EB7}" type="sibTrans" cxnId="{4BE0D806-D79C-4B71-B340-53F8D9D6E437}">
      <dgm:prSet/>
      <dgm:spPr/>
      <dgm:t>
        <a:bodyPr/>
        <a:lstStyle/>
        <a:p>
          <a:endParaRPr lang="el-GR"/>
        </a:p>
      </dgm:t>
    </dgm:pt>
    <dgm:pt modelId="{399C2424-B065-4A20-BC7F-902B92178F33}">
      <dgm:prSet custT="1"/>
      <dgm:spPr/>
      <dgm:t>
        <a:bodyPr/>
        <a:lstStyle/>
        <a:p>
          <a:pPr algn="ctr"/>
          <a:r>
            <a:rPr lang="en-US" sz="1200" dirty="0" smtClean="0">
              <a:solidFill>
                <a:schemeClr val="accent5">
                  <a:lumMod val="75000"/>
                </a:schemeClr>
              </a:solidFill>
              <a:effectLst/>
            </a:rPr>
            <a:t>Accuracy</a:t>
          </a:r>
          <a:endParaRPr lang="el-GR" sz="1200" dirty="0">
            <a:solidFill>
              <a:schemeClr val="accent5">
                <a:lumMod val="75000"/>
              </a:schemeClr>
            </a:solidFill>
            <a:effectLst/>
          </a:endParaRPr>
        </a:p>
      </dgm:t>
    </dgm:pt>
    <dgm:pt modelId="{03D8C2F6-A5B5-4AEA-886E-F24093E7449C}" type="parTrans" cxnId="{0E3227BA-B4AB-44B8-81C1-3624A2C365C2}">
      <dgm:prSet/>
      <dgm:spPr/>
      <dgm:t>
        <a:bodyPr/>
        <a:lstStyle/>
        <a:p>
          <a:endParaRPr lang="el-GR"/>
        </a:p>
      </dgm:t>
    </dgm:pt>
    <dgm:pt modelId="{2CA95D34-66E7-4FC2-95A8-151DF4FF63BA}" type="sibTrans" cxnId="{0E3227BA-B4AB-44B8-81C1-3624A2C365C2}">
      <dgm:prSet/>
      <dgm:spPr/>
      <dgm:t>
        <a:bodyPr/>
        <a:lstStyle/>
        <a:p>
          <a:endParaRPr lang="el-GR"/>
        </a:p>
      </dgm:t>
    </dgm:pt>
    <dgm:pt modelId="{37485DFD-B9AC-41D2-BD95-7EFEEA16A749}">
      <dgm:prSet custT="1"/>
      <dgm:spPr/>
      <dgm:t>
        <a:bodyPr/>
        <a:lstStyle/>
        <a:p>
          <a:pPr algn="ctr"/>
          <a:r>
            <a:rPr lang="en-US" sz="1200" dirty="0" smtClean="0">
              <a:solidFill>
                <a:schemeClr val="accent5">
                  <a:lumMod val="75000"/>
                </a:schemeClr>
              </a:solidFill>
              <a:effectLst/>
            </a:rPr>
            <a:t>Raising Procedure</a:t>
          </a:r>
          <a:endParaRPr lang="el-GR" sz="1200" dirty="0">
            <a:solidFill>
              <a:schemeClr val="accent5">
                <a:lumMod val="75000"/>
              </a:schemeClr>
            </a:solidFill>
            <a:effectLst/>
          </a:endParaRPr>
        </a:p>
      </dgm:t>
    </dgm:pt>
    <dgm:pt modelId="{6D4AFD9B-9274-43BF-8929-72EFB1C61BB2}" type="parTrans" cxnId="{63B88840-7F81-4EA1-9C56-FDF53830A207}">
      <dgm:prSet/>
      <dgm:spPr/>
      <dgm:t>
        <a:bodyPr/>
        <a:lstStyle/>
        <a:p>
          <a:endParaRPr lang="el-GR"/>
        </a:p>
      </dgm:t>
    </dgm:pt>
    <dgm:pt modelId="{E9CAEAC1-D41C-44F8-A629-EDA55F2C2CF0}" type="sibTrans" cxnId="{63B88840-7F81-4EA1-9C56-FDF53830A207}">
      <dgm:prSet/>
      <dgm:spPr/>
      <dgm:t>
        <a:bodyPr/>
        <a:lstStyle/>
        <a:p>
          <a:endParaRPr lang="el-GR"/>
        </a:p>
      </dgm:t>
    </dgm:pt>
    <dgm:pt modelId="{66F131DA-7DC7-49AC-8651-5617D2152163}">
      <dgm:prSet phldrT="[Text]" custT="1"/>
      <dgm:spPr/>
      <dgm:t>
        <a:bodyPr/>
        <a:lstStyle/>
        <a:p>
          <a:pPr algn="ctr"/>
          <a:endParaRPr lang="el-GR" sz="1200" dirty="0">
            <a:effectLst/>
          </a:endParaRPr>
        </a:p>
      </dgm:t>
    </dgm:pt>
    <dgm:pt modelId="{4EBEB5CB-37BE-4ADE-905E-4BFE7D6A3969}" type="parTrans" cxnId="{DD6D71D7-4871-457F-86D7-7282F94EC1B2}">
      <dgm:prSet/>
      <dgm:spPr/>
      <dgm:t>
        <a:bodyPr/>
        <a:lstStyle/>
        <a:p>
          <a:endParaRPr lang="el-GR"/>
        </a:p>
      </dgm:t>
    </dgm:pt>
    <dgm:pt modelId="{17291389-C34D-40A3-8C1A-F4C98EC0430B}" type="sibTrans" cxnId="{DD6D71D7-4871-457F-86D7-7282F94EC1B2}">
      <dgm:prSet/>
      <dgm:spPr/>
      <dgm:t>
        <a:bodyPr/>
        <a:lstStyle/>
        <a:p>
          <a:endParaRPr lang="el-GR"/>
        </a:p>
      </dgm:t>
    </dgm:pt>
    <dgm:pt modelId="{FB8FA21B-C498-4462-B584-DE4F8354FD40}">
      <dgm:prSet phldrT="[Text]" custT="1"/>
      <dgm:spPr/>
      <dgm:t>
        <a:bodyPr/>
        <a:lstStyle/>
        <a:p>
          <a:pPr algn="ctr"/>
          <a:endParaRPr lang="el-GR" sz="1200" dirty="0">
            <a:effectLst/>
          </a:endParaRPr>
        </a:p>
      </dgm:t>
    </dgm:pt>
    <dgm:pt modelId="{3C015968-2557-48FF-A771-44C667005646}" type="parTrans" cxnId="{2DF718D9-59D6-4393-AE96-F0C8EC0D7D65}">
      <dgm:prSet/>
      <dgm:spPr/>
      <dgm:t>
        <a:bodyPr/>
        <a:lstStyle/>
        <a:p>
          <a:endParaRPr lang="el-GR"/>
        </a:p>
      </dgm:t>
    </dgm:pt>
    <dgm:pt modelId="{78E25536-E701-4418-95C6-3A45405A392C}" type="sibTrans" cxnId="{2DF718D9-59D6-4393-AE96-F0C8EC0D7D65}">
      <dgm:prSet/>
      <dgm:spPr/>
      <dgm:t>
        <a:bodyPr/>
        <a:lstStyle/>
        <a:p>
          <a:endParaRPr lang="el-GR"/>
        </a:p>
      </dgm:t>
    </dgm:pt>
    <dgm:pt modelId="{CE2B40B1-E2C2-48A0-92F0-5A680DC32B14}">
      <dgm:prSet phldrT="[Text]" custT="1"/>
      <dgm:spPr/>
      <dgm:t>
        <a:bodyPr/>
        <a:lstStyle/>
        <a:p>
          <a:pPr algn="ctr"/>
          <a:endParaRPr lang="el-GR" sz="1200" dirty="0">
            <a:effectLst/>
          </a:endParaRPr>
        </a:p>
      </dgm:t>
    </dgm:pt>
    <dgm:pt modelId="{19D198C6-38BE-4505-90A1-294F42E091D6}" type="parTrans" cxnId="{E8748E41-C9F5-47F4-B893-DE9E670C3FBD}">
      <dgm:prSet/>
      <dgm:spPr/>
      <dgm:t>
        <a:bodyPr/>
        <a:lstStyle/>
        <a:p>
          <a:endParaRPr lang="el-GR"/>
        </a:p>
      </dgm:t>
    </dgm:pt>
    <dgm:pt modelId="{926990EE-AE16-4DE5-9F27-FF1B6956F2AB}" type="sibTrans" cxnId="{E8748E41-C9F5-47F4-B893-DE9E670C3FBD}">
      <dgm:prSet/>
      <dgm:spPr/>
      <dgm:t>
        <a:bodyPr/>
        <a:lstStyle/>
        <a:p>
          <a:endParaRPr lang="el-GR"/>
        </a:p>
      </dgm:t>
    </dgm:pt>
    <dgm:pt modelId="{82229887-7CFA-44D8-A582-6826FFF8B8FB}" type="pres">
      <dgm:prSet presAssocID="{73337568-0FEC-4C19-B1E5-EF06130D0EEF}" presName="composite" presStyleCnt="0">
        <dgm:presLayoutVars>
          <dgm:chMax val="5"/>
          <dgm:dir/>
          <dgm:animLvl val="ctr"/>
          <dgm:resizeHandles val="exact"/>
        </dgm:presLayoutVars>
      </dgm:prSet>
      <dgm:spPr/>
      <dgm:t>
        <a:bodyPr/>
        <a:lstStyle/>
        <a:p>
          <a:endParaRPr lang="el-GR"/>
        </a:p>
      </dgm:t>
    </dgm:pt>
    <dgm:pt modelId="{61144807-10EB-45F4-AF4C-DDF3AA29D0FC}" type="pres">
      <dgm:prSet presAssocID="{73337568-0FEC-4C19-B1E5-EF06130D0EEF}" presName="cycle" presStyleCnt="0"/>
      <dgm:spPr/>
    </dgm:pt>
    <dgm:pt modelId="{193D7F59-F03F-46A6-A80F-7F98C011C7A9}" type="pres">
      <dgm:prSet presAssocID="{73337568-0FEC-4C19-B1E5-EF06130D0EEF}" presName="centerShape" presStyleCnt="0"/>
      <dgm:spPr/>
    </dgm:pt>
    <dgm:pt modelId="{624F8445-F8F5-4BF2-9B3B-E35FEA537970}" type="pres">
      <dgm:prSet presAssocID="{73337568-0FEC-4C19-B1E5-EF06130D0EEF}" presName="connSite" presStyleLbl="node1" presStyleIdx="0" presStyleCnt="4"/>
      <dgm:spPr/>
    </dgm:pt>
    <dgm:pt modelId="{4E900F2E-C5F2-4B27-8657-1C2FFB43295C}" type="pres">
      <dgm:prSet presAssocID="{73337568-0FEC-4C19-B1E5-EF06130D0EEF}" presName="visible" presStyleLbl="node1" presStyleIdx="0" presStyleCnt="4" custScaleX="102969" custScaleY="99800"/>
      <dgm:spPr>
        <a:blipFill rotWithShape="0">
          <a:blip xmlns:r="http://schemas.openxmlformats.org/officeDocument/2006/relationships" r:embed="rId1"/>
          <a:stretch>
            <a:fillRect/>
          </a:stretch>
        </a:blipFill>
      </dgm:spPr>
      <dgm:t>
        <a:bodyPr/>
        <a:lstStyle/>
        <a:p>
          <a:endParaRPr lang="el-GR"/>
        </a:p>
      </dgm:t>
    </dgm:pt>
    <dgm:pt modelId="{7AEF83A9-613E-4949-B4E5-9EFED0FD58D1}" type="pres">
      <dgm:prSet presAssocID="{5BA732AB-B997-4E82-B120-583C4C191701}" presName="Name25" presStyleLbl="parChTrans1D1" presStyleIdx="0" presStyleCnt="3"/>
      <dgm:spPr/>
      <dgm:t>
        <a:bodyPr/>
        <a:lstStyle/>
        <a:p>
          <a:endParaRPr lang="el-GR"/>
        </a:p>
      </dgm:t>
    </dgm:pt>
    <dgm:pt modelId="{CD77BC91-6DF9-46F8-8441-9C0F0B95A808}" type="pres">
      <dgm:prSet presAssocID="{FD40D500-E4CF-4A15-9025-92062D6C4C80}" presName="node" presStyleCnt="0"/>
      <dgm:spPr/>
    </dgm:pt>
    <dgm:pt modelId="{B12638EC-583E-469E-B745-C05B6485BEE6}" type="pres">
      <dgm:prSet presAssocID="{FD40D500-E4CF-4A15-9025-92062D6C4C80}" presName="parentNode" presStyleLbl="node1" presStyleIdx="1" presStyleCnt="4" custScaleX="111678" custScaleY="103397" custLinFactNeighborX="32668">
        <dgm:presLayoutVars>
          <dgm:chMax val="1"/>
          <dgm:bulletEnabled val="1"/>
        </dgm:presLayoutVars>
      </dgm:prSet>
      <dgm:spPr/>
      <dgm:t>
        <a:bodyPr/>
        <a:lstStyle/>
        <a:p>
          <a:endParaRPr lang="el-GR"/>
        </a:p>
      </dgm:t>
    </dgm:pt>
    <dgm:pt modelId="{080B0F3F-D0C0-4888-AB93-FFCBAFF65D4C}" type="pres">
      <dgm:prSet presAssocID="{FD40D500-E4CF-4A15-9025-92062D6C4C80}" presName="childNode" presStyleLbl="revTx" presStyleIdx="0" presStyleCnt="3">
        <dgm:presLayoutVars>
          <dgm:bulletEnabled val="1"/>
        </dgm:presLayoutVars>
      </dgm:prSet>
      <dgm:spPr/>
      <dgm:t>
        <a:bodyPr/>
        <a:lstStyle/>
        <a:p>
          <a:endParaRPr lang="el-GR"/>
        </a:p>
      </dgm:t>
    </dgm:pt>
    <dgm:pt modelId="{8CBC5EE4-10B1-4DA2-A838-5065C52F475A}" type="pres">
      <dgm:prSet presAssocID="{33843A6D-7030-4574-B82A-1214EA9F1884}" presName="Name25" presStyleLbl="parChTrans1D1" presStyleIdx="1" presStyleCnt="3"/>
      <dgm:spPr/>
      <dgm:t>
        <a:bodyPr/>
        <a:lstStyle/>
        <a:p>
          <a:endParaRPr lang="el-GR"/>
        </a:p>
      </dgm:t>
    </dgm:pt>
    <dgm:pt modelId="{85D0E160-F5E4-4AB8-95C2-EF6E0631B4AE}" type="pres">
      <dgm:prSet presAssocID="{8514FF85-23FD-46F0-BBF7-8DA4DDE1F083}" presName="node" presStyleCnt="0"/>
      <dgm:spPr/>
    </dgm:pt>
    <dgm:pt modelId="{1941DD93-6E28-46CC-99F3-2F69CDF08C1F}" type="pres">
      <dgm:prSet presAssocID="{8514FF85-23FD-46F0-BBF7-8DA4DDE1F083}" presName="parentNode" presStyleLbl="node1" presStyleIdx="2" presStyleCnt="4" custScaleX="111678" custScaleY="103397" custLinFactNeighborX="-872">
        <dgm:presLayoutVars>
          <dgm:chMax val="1"/>
          <dgm:bulletEnabled val="1"/>
        </dgm:presLayoutVars>
      </dgm:prSet>
      <dgm:spPr/>
      <dgm:t>
        <a:bodyPr/>
        <a:lstStyle/>
        <a:p>
          <a:endParaRPr lang="el-GR"/>
        </a:p>
      </dgm:t>
    </dgm:pt>
    <dgm:pt modelId="{9652A0BE-8EEB-418A-8F62-E6F67FC6F198}" type="pres">
      <dgm:prSet presAssocID="{8514FF85-23FD-46F0-BBF7-8DA4DDE1F083}" presName="childNode" presStyleLbl="revTx" presStyleIdx="1" presStyleCnt="3">
        <dgm:presLayoutVars>
          <dgm:bulletEnabled val="1"/>
        </dgm:presLayoutVars>
      </dgm:prSet>
      <dgm:spPr/>
      <dgm:t>
        <a:bodyPr/>
        <a:lstStyle/>
        <a:p>
          <a:endParaRPr lang="el-GR"/>
        </a:p>
      </dgm:t>
    </dgm:pt>
    <dgm:pt modelId="{A84BF37C-9A72-40E4-B133-5B95EA9A45AF}" type="pres">
      <dgm:prSet presAssocID="{08DB2FC8-7F88-4452-90A9-FF24BA8C73B2}" presName="Name25" presStyleLbl="parChTrans1D1" presStyleIdx="2" presStyleCnt="3"/>
      <dgm:spPr/>
      <dgm:t>
        <a:bodyPr/>
        <a:lstStyle/>
        <a:p>
          <a:endParaRPr lang="el-GR"/>
        </a:p>
      </dgm:t>
    </dgm:pt>
    <dgm:pt modelId="{BCC75D0A-3667-4873-BBC7-A11AA9EB6F84}" type="pres">
      <dgm:prSet presAssocID="{F0F94B10-7DA5-435A-AF4C-99D8543F6E1A}" presName="node" presStyleCnt="0"/>
      <dgm:spPr/>
    </dgm:pt>
    <dgm:pt modelId="{4E3A22C8-9F64-479B-A7A9-0750C78A3176}" type="pres">
      <dgm:prSet presAssocID="{F0F94B10-7DA5-435A-AF4C-99D8543F6E1A}" presName="parentNode" presStyleLbl="node1" presStyleIdx="3" presStyleCnt="4" custScaleX="111678" custScaleY="103397" custLinFactNeighborX="32668">
        <dgm:presLayoutVars>
          <dgm:chMax val="1"/>
          <dgm:bulletEnabled val="1"/>
        </dgm:presLayoutVars>
      </dgm:prSet>
      <dgm:spPr/>
      <dgm:t>
        <a:bodyPr/>
        <a:lstStyle/>
        <a:p>
          <a:endParaRPr lang="el-GR"/>
        </a:p>
      </dgm:t>
    </dgm:pt>
    <dgm:pt modelId="{5A388B26-4102-485C-AEFF-4BA9A9D58792}" type="pres">
      <dgm:prSet presAssocID="{F0F94B10-7DA5-435A-AF4C-99D8543F6E1A}" presName="childNode" presStyleLbl="revTx" presStyleIdx="2" presStyleCnt="3">
        <dgm:presLayoutVars>
          <dgm:bulletEnabled val="1"/>
        </dgm:presLayoutVars>
      </dgm:prSet>
      <dgm:spPr/>
      <dgm:t>
        <a:bodyPr/>
        <a:lstStyle/>
        <a:p>
          <a:endParaRPr lang="el-GR"/>
        </a:p>
      </dgm:t>
    </dgm:pt>
  </dgm:ptLst>
  <dgm:cxnLst>
    <dgm:cxn modelId="{0196D177-361B-4744-8720-66470905FA34}" type="presOf" srcId="{F0F94B10-7DA5-435A-AF4C-99D8543F6E1A}" destId="{4E3A22C8-9F64-479B-A7A9-0750C78A3176}" srcOrd="0" destOrd="0" presId="urn:microsoft.com/office/officeart/2005/8/layout/radial2"/>
    <dgm:cxn modelId="{DE8B645B-27C5-45CF-B557-96311D760CAA}" type="presOf" srcId="{307F6E4B-729F-4DFC-B281-22F5F63CFA1F}" destId="{5A388B26-4102-485C-AEFF-4BA9A9D58792}" srcOrd="0" destOrd="3" presId="urn:microsoft.com/office/officeart/2005/8/layout/radial2"/>
    <dgm:cxn modelId="{3FCB6FE8-ED89-41C3-8326-178DAA52B7BF}" srcId="{73337568-0FEC-4C19-B1E5-EF06130D0EEF}" destId="{FD40D500-E4CF-4A15-9025-92062D6C4C80}" srcOrd="0" destOrd="0" parTransId="{5BA732AB-B997-4E82-B120-583C4C191701}" sibTransId="{2042C4B0-52BD-498D-9C3E-D15998860B2F}"/>
    <dgm:cxn modelId="{39236ADC-C13D-47A9-B42F-A0A7FF3D47E1}" srcId="{8514FF85-23FD-46F0-BBF7-8DA4DDE1F083}" destId="{DD0780B8-BE07-41E7-B988-566F36EA74A7}" srcOrd="1" destOrd="0" parTransId="{1F75760C-7285-40BD-B3F9-D04A4BFFAF58}" sibTransId="{9B9713FF-16E6-48B4-B902-492C6E40E6F9}"/>
    <dgm:cxn modelId="{0E64D2A9-9088-4BAA-BDFD-50F5CCB5C5E1}" type="presOf" srcId="{16F49F7F-A329-4E6B-B0B6-80BDE16932D4}" destId="{9652A0BE-8EEB-418A-8F62-E6F67FC6F198}" srcOrd="0" destOrd="2" presId="urn:microsoft.com/office/officeart/2005/8/layout/radial2"/>
    <dgm:cxn modelId="{761532A3-95FE-4F1A-9D0D-D120CC16C4E6}" type="presOf" srcId="{FD40D500-E4CF-4A15-9025-92062D6C4C80}" destId="{B12638EC-583E-469E-B745-C05B6485BEE6}" srcOrd="0" destOrd="0" presId="urn:microsoft.com/office/officeart/2005/8/layout/radial2"/>
    <dgm:cxn modelId="{24027077-86D0-42FA-8F46-9265DD647B0F}" srcId="{8514FF85-23FD-46F0-BBF7-8DA4DDE1F083}" destId="{EC810317-68AF-4026-AA22-5806A29F981A}" srcOrd="5" destOrd="0" parTransId="{03AA649D-7A77-468A-B213-7077F4ADC067}" sibTransId="{C5B0A41F-1928-44C8-A4E5-20D80821C956}"/>
    <dgm:cxn modelId="{1A66F719-3FD1-4197-BA95-57DC2E06C041}" type="presOf" srcId="{5256A9DB-C2C0-489E-9780-3FB998C9AAB5}" destId="{5A388B26-4102-485C-AEFF-4BA9A9D58792}" srcOrd="0" destOrd="4" presId="urn:microsoft.com/office/officeart/2005/8/layout/radial2"/>
    <dgm:cxn modelId="{4EDCD8DB-9A84-485E-AC79-D015970A693B}" type="presOf" srcId="{CE2B40B1-E2C2-48A0-92F0-5A680DC32B14}" destId="{5A388B26-4102-485C-AEFF-4BA9A9D58792}" srcOrd="0" destOrd="2" presId="urn:microsoft.com/office/officeart/2005/8/layout/radial2"/>
    <dgm:cxn modelId="{2DF718D9-59D6-4393-AE96-F0C8EC0D7D65}" srcId="{F0F94B10-7DA5-435A-AF4C-99D8543F6E1A}" destId="{FB8FA21B-C498-4462-B584-DE4F8354FD40}" srcOrd="1" destOrd="0" parTransId="{3C015968-2557-48FF-A771-44C667005646}" sibTransId="{78E25536-E701-4418-95C6-3A45405A392C}"/>
    <dgm:cxn modelId="{6EA2AF6C-3CF7-4042-892C-0CC7B57807C2}" type="presOf" srcId="{FB8FA21B-C498-4462-B584-DE4F8354FD40}" destId="{5A388B26-4102-485C-AEFF-4BA9A9D58792}" srcOrd="0" destOrd="1" presId="urn:microsoft.com/office/officeart/2005/8/layout/radial2"/>
    <dgm:cxn modelId="{DC2B27BA-0188-4424-8070-12794654DF18}" type="presOf" srcId="{DD0780B8-BE07-41E7-B988-566F36EA74A7}" destId="{9652A0BE-8EEB-418A-8F62-E6F67FC6F198}" srcOrd="0" destOrd="1" presId="urn:microsoft.com/office/officeart/2005/8/layout/radial2"/>
    <dgm:cxn modelId="{F768DC94-7BF1-4765-B559-80B071464FCC}" type="presOf" srcId="{37485DFD-B9AC-41D2-BD95-7EFEEA16A749}" destId="{5A388B26-4102-485C-AEFF-4BA9A9D58792}" srcOrd="0" destOrd="8" presId="urn:microsoft.com/office/officeart/2005/8/layout/radial2"/>
    <dgm:cxn modelId="{F25ECD18-3B89-48E9-880E-DF810409229A}" srcId="{F0F94B10-7DA5-435A-AF4C-99D8543F6E1A}" destId="{307F6E4B-729F-4DFC-B281-22F5F63CFA1F}" srcOrd="3" destOrd="0" parTransId="{16B46F4F-334F-4D3C-9653-8D8EA8DDC25A}" sibTransId="{8A027C9D-C3C5-4503-8394-5C9C901F399F}"/>
    <dgm:cxn modelId="{AADF56D6-F12F-48A2-AB5B-88FA07E5B9C7}" srcId="{73337568-0FEC-4C19-B1E5-EF06130D0EEF}" destId="{8514FF85-23FD-46F0-BBF7-8DA4DDE1F083}" srcOrd="1" destOrd="0" parTransId="{33843A6D-7030-4574-B82A-1214EA9F1884}" sibTransId="{E79A90CC-48AF-4042-B483-358B8325F27D}"/>
    <dgm:cxn modelId="{1971F571-DBCF-4A3D-B47E-4D0FEA93AF9F}" type="presOf" srcId="{EC810317-68AF-4026-AA22-5806A29F981A}" destId="{9652A0BE-8EEB-418A-8F62-E6F67FC6F198}" srcOrd="0" destOrd="5" presId="urn:microsoft.com/office/officeart/2005/8/layout/radial2"/>
    <dgm:cxn modelId="{DDEAF69F-7677-409B-B839-A5DE57DE6C4A}" type="presOf" srcId="{50ADEA86-8302-46B1-9887-BB7904EE93F0}" destId="{9652A0BE-8EEB-418A-8F62-E6F67FC6F198}" srcOrd="0" destOrd="4" presId="urn:microsoft.com/office/officeart/2005/8/layout/radial2"/>
    <dgm:cxn modelId="{D94CDE07-DF55-4317-B549-194022A6A78A}" type="presOf" srcId="{7D5ADF31-2D69-475C-B7FF-936492881343}" destId="{5A388B26-4102-485C-AEFF-4BA9A9D58792}" srcOrd="0" destOrd="6" presId="urn:microsoft.com/office/officeart/2005/8/layout/radial2"/>
    <dgm:cxn modelId="{C233826D-48A0-4B47-8F9F-C9B6AEB8D3E3}" type="presOf" srcId="{5BA732AB-B997-4E82-B120-583C4C191701}" destId="{7AEF83A9-613E-4949-B4E5-9EFED0FD58D1}" srcOrd="0" destOrd="0" presId="urn:microsoft.com/office/officeart/2005/8/layout/radial2"/>
    <dgm:cxn modelId="{4BE0D806-D79C-4B71-B340-53F8D9D6E437}" srcId="{F0F94B10-7DA5-435A-AF4C-99D8543F6E1A}" destId="{7D5ADF31-2D69-475C-B7FF-936492881343}" srcOrd="6" destOrd="0" parTransId="{49710FF0-C351-4A79-8A37-6EA54F74DF15}" sibTransId="{4A28DD03-949E-4A24-A1BD-58F833100EB7}"/>
    <dgm:cxn modelId="{AAFDEB92-794F-43EC-9358-D8F6F92BC1D8}" srcId="{F0F94B10-7DA5-435A-AF4C-99D8543F6E1A}" destId="{0ACA38B9-1063-4BEA-AC71-03451FBF31C4}" srcOrd="5" destOrd="0" parTransId="{80C587E3-9635-477F-A74D-429DBB070B5C}" sibTransId="{ED14137B-6F36-4D9A-AE2E-B15FE9D57A91}"/>
    <dgm:cxn modelId="{BC314420-67E1-4033-AA2E-FE3BB4A4BB6F}" type="presOf" srcId="{66F131DA-7DC7-49AC-8651-5617D2152163}" destId="{5A388B26-4102-485C-AEFF-4BA9A9D58792}" srcOrd="0" destOrd="0" presId="urn:microsoft.com/office/officeart/2005/8/layout/radial2"/>
    <dgm:cxn modelId="{9EEACCEF-E147-42A3-A1B4-E4C0C06BF995}" srcId="{FD40D500-E4CF-4A15-9025-92062D6C4C80}" destId="{0261CDC2-BBF9-47CE-BFE5-774815C3B197}" srcOrd="3" destOrd="0" parTransId="{742918D4-F0DA-4278-8FE7-32E434744485}" sibTransId="{B9562B30-255A-4A87-8942-92AE2E1BEF81}"/>
    <dgm:cxn modelId="{277A9DA2-0905-4ABC-8BC7-A3BFDD028486}" srcId="{73337568-0FEC-4C19-B1E5-EF06130D0EEF}" destId="{F0F94B10-7DA5-435A-AF4C-99D8543F6E1A}" srcOrd="2" destOrd="0" parTransId="{08DB2FC8-7F88-4452-90A9-FF24BA8C73B2}" sibTransId="{BDDB3936-0C34-435F-9817-6F8E2BACAAA7}"/>
    <dgm:cxn modelId="{22AEFBE8-D57F-40D3-825E-E92701B5DFD2}" type="presOf" srcId="{0ACA38B9-1063-4BEA-AC71-03451FBF31C4}" destId="{5A388B26-4102-485C-AEFF-4BA9A9D58792}" srcOrd="0" destOrd="5" presId="urn:microsoft.com/office/officeart/2005/8/layout/radial2"/>
    <dgm:cxn modelId="{9F498642-EFA3-47E7-9C36-109DDF48D975}" srcId="{FD40D500-E4CF-4A15-9025-92062D6C4C80}" destId="{2FC0B1AC-829E-48C7-AACB-7BB11A7A4999}" srcOrd="5" destOrd="0" parTransId="{354D9833-825C-4D7E-8CC2-4ABA960BB91B}" sibTransId="{D072C1A7-78E2-41BC-82C6-24C5BD9ABF21}"/>
    <dgm:cxn modelId="{6E30BDAE-0A74-432A-8986-EE987BDEACAE}" srcId="{F0F94B10-7DA5-435A-AF4C-99D8543F6E1A}" destId="{5256A9DB-C2C0-489E-9780-3FB998C9AAB5}" srcOrd="4" destOrd="0" parTransId="{5BCB15A9-95C9-40D7-BDBA-64462F4CCC14}" sibTransId="{0D41969E-21F7-4781-8FFE-F2883D4EE827}"/>
    <dgm:cxn modelId="{0D94F845-FC7C-4629-81C1-238C4290DCE5}" type="presOf" srcId="{6A47962C-585D-4989-B6DD-0779265EAE51}" destId="{080B0F3F-D0C0-4888-AB93-FFCBAFF65D4C}" srcOrd="0" destOrd="4" presId="urn:microsoft.com/office/officeart/2005/8/layout/radial2"/>
    <dgm:cxn modelId="{53FB527A-F8E0-40B0-B261-863A7EFEAE97}" type="presOf" srcId="{08DB2FC8-7F88-4452-90A9-FF24BA8C73B2}" destId="{A84BF37C-9A72-40E4-B133-5B95EA9A45AF}" srcOrd="0" destOrd="0" presId="urn:microsoft.com/office/officeart/2005/8/layout/radial2"/>
    <dgm:cxn modelId="{4163A19B-272B-498A-BA07-CEA2383886C6}" srcId="{FD40D500-E4CF-4A15-9025-92062D6C4C80}" destId="{0BCC3095-A2FD-48D7-812F-537C1C15A942}" srcOrd="1" destOrd="0" parTransId="{D05C6137-E3BB-441C-9A5F-CA35F2106C79}" sibTransId="{D4609063-9E0E-4D9B-A91A-09169B8D1BDA}"/>
    <dgm:cxn modelId="{46332DF5-FD8D-4588-B175-FFE6D0C5A755}" type="presOf" srcId="{33843A6D-7030-4574-B82A-1214EA9F1884}" destId="{8CBC5EE4-10B1-4DA2-A838-5065C52F475A}" srcOrd="0" destOrd="0" presId="urn:microsoft.com/office/officeart/2005/8/layout/radial2"/>
    <dgm:cxn modelId="{AB0A282D-4390-484A-BDCB-B8CE20C8F995}" type="presOf" srcId="{399C2424-B065-4A20-BC7F-902B92178F33}" destId="{5A388B26-4102-485C-AEFF-4BA9A9D58792}" srcOrd="0" destOrd="7" presId="urn:microsoft.com/office/officeart/2005/8/layout/radial2"/>
    <dgm:cxn modelId="{46D9AD8C-56C7-401F-9D95-C4D220AA3C96}" type="presOf" srcId="{350495C1-5C39-4780-8954-8FF176D5BD43}" destId="{9652A0BE-8EEB-418A-8F62-E6F67FC6F198}" srcOrd="0" destOrd="3" presId="urn:microsoft.com/office/officeart/2005/8/layout/radial2"/>
    <dgm:cxn modelId="{BCF3E34A-9A40-4A9B-A4FE-AF9CDE7DD0C4}" type="presOf" srcId="{A52AF6E6-EA2B-4ADD-8EB4-8467E248D2C8}" destId="{080B0F3F-D0C0-4888-AB93-FFCBAFF65D4C}" srcOrd="0" destOrd="2" presId="urn:microsoft.com/office/officeart/2005/8/layout/radial2"/>
    <dgm:cxn modelId="{639979EA-B9BD-4185-BE8F-3488D821BF4A}" srcId="{FD40D500-E4CF-4A15-9025-92062D6C4C80}" destId="{7F54BCD1-DAEA-4C2E-9E48-E34EC5A86F77}" srcOrd="0" destOrd="0" parTransId="{A90DE869-7FCB-4961-ADC6-7BFE8E5DE627}" sibTransId="{D714A1E7-5AAD-49D9-B3B5-E7C45212F55C}"/>
    <dgm:cxn modelId="{BD8CC503-43A4-46DA-B3FB-0E27C08E8B43}" type="presOf" srcId="{0BCC3095-A2FD-48D7-812F-537C1C15A942}" destId="{080B0F3F-D0C0-4888-AB93-FFCBAFF65D4C}" srcOrd="0" destOrd="1" presId="urn:microsoft.com/office/officeart/2005/8/layout/radial2"/>
    <dgm:cxn modelId="{3938BCD3-953A-4E38-8A7F-00EDCE0EE05F}" srcId="{8514FF85-23FD-46F0-BBF7-8DA4DDE1F083}" destId="{16F49F7F-A329-4E6B-B0B6-80BDE16932D4}" srcOrd="2" destOrd="0" parTransId="{F8B12324-317C-420B-8859-0F7CCC45A042}" sibTransId="{579572C2-AB0A-4F33-BED9-0A553CF4AFB5}"/>
    <dgm:cxn modelId="{94E1E8E9-C55F-4063-A9DE-F6144B5FD76B}" srcId="{8514FF85-23FD-46F0-BBF7-8DA4DDE1F083}" destId="{50ADEA86-8302-46B1-9887-BB7904EE93F0}" srcOrd="4" destOrd="0" parTransId="{32F5D4FB-D171-4F1D-B7DD-C4862FF8447A}" sibTransId="{AC829E8A-2752-469B-B2E2-799F1DB02B9B}"/>
    <dgm:cxn modelId="{FEDC3F64-5573-43EF-8B57-A5822CC16220}" type="presOf" srcId="{0261CDC2-BBF9-47CE-BFE5-774815C3B197}" destId="{080B0F3F-D0C0-4888-AB93-FFCBAFF65D4C}" srcOrd="0" destOrd="3" presId="urn:microsoft.com/office/officeart/2005/8/layout/radial2"/>
    <dgm:cxn modelId="{0E3227BA-B4AB-44B8-81C1-3624A2C365C2}" srcId="{F0F94B10-7DA5-435A-AF4C-99D8543F6E1A}" destId="{399C2424-B065-4A20-BC7F-902B92178F33}" srcOrd="7" destOrd="0" parTransId="{03D8C2F6-A5B5-4AEA-886E-F24093E7449C}" sibTransId="{2CA95D34-66E7-4FC2-95A8-151DF4FF63BA}"/>
    <dgm:cxn modelId="{ADCBE5D5-8CE6-42B4-A1AF-F297553673DA}" type="presOf" srcId="{73337568-0FEC-4C19-B1E5-EF06130D0EEF}" destId="{82229887-7CFA-44D8-A582-6826FFF8B8FB}" srcOrd="0" destOrd="0" presId="urn:microsoft.com/office/officeart/2005/8/layout/radial2"/>
    <dgm:cxn modelId="{05330883-2EDC-4B38-96FE-9D10B6C353E6}" srcId="{FD40D500-E4CF-4A15-9025-92062D6C4C80}" destId="{6A47962C-585D-4989-B6DD-0779265EAE51}" srcOrd="4" destOrd="0" parTransId="{6C6CA9BD-F7BE-4158-B547-63BC49A745CC}" sibTransId="{04EC95E4-14D5-4994-82DD-64C0F18FE566}"/>
    <dgm:cxn modelId="{07E70DB6-D8EE-4421-9386-ECE464C23F88}" srcId="{8514FF85-23FD-46F0-BBF7-8DA4DDE1F083}" destId="{6DE670A9-406F-401C-B397-11FD9E69B28B}" srcOrd="0" destOrd="0" parTransId="{5895E47C-58A2-4A91-BD5C-BE5FDCD05B70}" sibTransId="{472E1DF0-FF11-4D27-B632-02B06C927591}"/>
    <dgm:cxn modelId="{63B88840-7F81-4EA1-9C56-FDF53830A207}" srcId="{F0F94B10-7DA5-435A-AF4C-99D8543F6E1A}" destId="{37485DFD-B9AC-41D2-BD95-7EFEEA16A749}" srcOrd="8" destOrd="0" parTransId="{6D4AFD9B-9274-43BF-8929-72EFB1C61BB2}" sibTransId="{E9CAEAC1-D41C-44F8-A629-EDA55F2C2CF0}"/>
    <dgm:cxn modelId="{C5DDE362-4373-4AD7-B8A2-CD0760B990C8}" srcId="{FD40D500-E4CF-4A15-9025-92062D6C4C80}" destId="{A52AF6E6-EA2B-4ADD-8EB4-8467E248D2C8}" srcOrd="2" destOrd="0" parTransId="{140044C0-EE52-42C2-8E88-2C58BB0D2D8C}" sibTransId="{A7D59B38-2ADC-4E2C-85F4-2F06F34BF6C4}"/>
    <dgm:cxn modelId="{DD6D71D7-4871-457F-86D7-7282F94EC1B2}" srcId="{F0F94B10-7DA5-435A-AF4C-99D8543F6E1A}" destId="{66F131DA-7DC7-49AC-8651-5617D2152163}" srcOrd="0" destOrd="0" parTransId="{4EBEB5CB-37BE-4ADE-905E-4BFE7D6A3969}" sibTransId="{17291389-C34D-40A3-8C1A-F4C98EC0430B}"/>
    <dgm:cxn modelId="{1CF8B23A-9A76-4B04-8EFA-CD991819C703}" srcId="{8514FF85-23FD-46F0-BBF7-8DA4DDE1F083}" destId="{350495C1-5C39-4780-8954-8FF176D5BD43}" srcOrd="3" destOrd="0" parTransId="{A325F12E-8D8F-408E-9FC8-2366385043F3}" sibTransId="{C345BA5D-82C8-456C-802E-B920956D09DF}"/>
    <dgm:cxn modelId="{98A89201-4580-40A2-AA3D-23A48CB9DC61}" type="presOf" srcId="{7F54BCD1-DAEA-4C2E-9E48-E34EC5A86F77}" destId="{080B0F3F-D0C0-4888-AB93-FFCBAFF65D4C}" srcOrd="0" destOrd="0" presId="urn:microsoft.com/office/officeart/2005/8/layout/radial2"/>
    <dgm:cxn modelId="{01DFD2CB-7FCA-4D44-8263-F293F984888D}" type="presOf" srcId="{6DE670A9-406F-401C-B397-11FD9E69B28B}" destId="{9652A0BE-8EEB-418A-8F62-E6F67FC6F198}" srcOrd="0" destOrd="0" presId="urn:microsoft.com/office/officeart/2005/8/layout/radial2"/>
    <dgm:cxn modelId="{E8748E41-C9F5-47F4-B893-DE9E670C3FBD}" srcId="{F0F94B10-7DA5-435A-AF4C-99D8543F6E1A}" destId="{CE2B40B1-E2C2-48A0-92F0-5A680DC32B14}" srcOrd="2" destOrd="0" parTransId="{19D198C6-38BE-4505-90A1-294F42E091D6}" sibTransId="{926990EE-AE16-4DE5-9F27-FF1B6956F2AB}"/>
    <dgm:cxn modelId="{10FF8B56-E199-40DB-9D8D-EAC71ABD4EB2}" type="presOf" srcId="{2FC0B1AC-829E-48C7-AACB-7BB11A7A4999}" destId="{080B0F3F-D0C0-4888-AB93-FFCBAFF65D4C}" srcOrd="0" destOrd="5" presId="urn:microsoft.com/office/officeart/2005/8/layout/radial2"/>
    <dgm:cxn modelId="{CAC45B62-D44F-4928-927A-C6B9521E4269}" type="presOf" srcId="{8514FF85-23FD-46F0-BBF7-8DA4DDE1F083}" destId="{1941DD93-6E28-46CC-99F3-2F69CDF08C1F}" srcOrd="0" destOrd="0" presId="urn:microsoft.com/office/officeart/2005/8/layout/radial2"/>
    <dgm:cxn modelId="{1A2A872E-4CB5-4A9C-B694-AE68854F9750}" type="presParOf" srcId="{82229887-7CFA-44D8-A582-6826FFF8B8FB}" destId="{61144807-10EB-45F4-AF4C-DDF3AA29D0FC}" srcOrd="0" destOrd="0" presId="urn:microsoft.com/office/officeart/2005/8/layout/radial2"/>
    <dgm:cxn modelId="{FA873104-EBA4-450F-893C-084A879E70BF}" type="presParOf" srcId="{61144807-10EB-45F4-AF4C-DDF3AA29D0FC}" destId="{193D7F59-F03F-46A6-A80F-7F98C011C7A9}" srcOrd="0" destOrd="0" presId="urn:microsoft.com/office/officeart/2005/8/layout/radial2"/>
    <dgm:cxn modelId="{71375AE5-9A22-4489-9307-FEDBEBA11B49}" type="presParOf" srcId="{193D7F59-F03F-46A6-A80F-7F98C011C7A9}" destId="{624F8445-F8F5-4BF2-9B3B-E35FEA537970}" srcOrd="0" destOrd="0" presId="urn:microsoft.com/office/officeart/2005/8/layout/radial2"/>
    <dgm:cxn modelId="{E9D594FB-1C0F-4FCC-9534-BA68774130C3}" type="presParOf" srcId="{193D7F59-F03F-46A6-A80F-7F98C011C7A9}" destId="{4E900F2E-C5F2-4B27-8657-1C2FFB43295C}" srcOrd="1" destOrd="0" presId="urn:microsoft.com/office/officeart/2005/8/layout/radial2"/>
    <dgm:cxn modelId="{450815A5-A52D-4F3C-847E-6B675AF3159F}" type="presParOf" srcId="{61144807-10EB-45F4-AF4C-DDF3AA29D0FC}" destId="{7AEF83A9-613E-4949-B4E5-9EFED0FD58D1}" srcOrd="1" destOrd="0" presId="urn:microsoft.com/office/officeart/2005/8/layout/radial2"/>
    <dgm:cxn modelId="{B174EE5B-866B-464C-A3B8-FB740006639B}" type="presParOf" srcId="{61144807-10EB-45F4-AF4C-DDF3AA29D0FC}" destId="{CD77BC91-6DF9-46F8-8441-9C0F0B95A808}" srcOrd="2" destOrd="0" presId="urn:microsoft.com/office/officeart/2005/8/layout/radial2"/>
    <dgm:cxn modelId="{587075B6-E887-492A-9F4F-53A7B6B04831}" type="presParOf" srcId="{CD77BC91-6DF9-46F8-8441-9C0F0B95A808}" destId="{B12638EC-583E-469E-B745-C05B6485BEE6}" srcOrd="0" destOrd="0" presId="urn:microsoft.com/office/officeart/2005/8/layout/radial2"/>
    <dgm:cxn modelId="{9AE005AB-2A02-442A-A995-803E60B00289}" type="presParOf" srcId="{CD77BC91-6DF9-46F8-8441-9C0F0B95A808}" destId="{080B0F3F-D0C0-4888-AB93-FFCBAFF65D4C}" srcOrd="1" destOrd="0" presId="urn:microsoft.com/office/officeart/2005/8/layout/radial2"/>
    <dgm:cxn modelId="{8F47F5C4-8668-45D5-8FA3-EBE617537449}" type="presParOf" srcId="{61144807-10EB-45F4-AF4C-DDF3AA29D0FC}" destId="{8CBC5EE4-10B1-4DA2-A838-5065C52F475A}" srcOrd="3" destOrd="0" presId="urn:microsoft.com/office/officeart/2005/8/layout/radial2"/>
    <dgm:cxn modelId="{B94998EF-730A-4E85-8F15-901D6F175BA9}" type="presParOf" srcId="{61144807-10EB-45F4-AF4C-DDF3AA29D0FC}" destId="{85D0E160-F5E4-4AB8-95C2-EF6E0631B4AE}" srcOrd="4" destOrd="0" presId="urn:microsoft.com/office/officeart/2005/8/layout/radial2"/>
    <dgm:cxn modelId="{E3A01FBD-F25D-421D-95E3-951A2121FD14}" type="presParOf" srcId="{85D0E160-F5E4-4AB8-95C2-EF6E0631B4AE}" destId="{1941DD93-6E28-46CC-99F3-2F69CDF08C1F}" srcOrd="0" destOrd="0" presId="urn:microsoft.com/office/officeart/2005/8/layout/radial2"/>
    <dgm:cxn modelId="{1623B635-99AB-4C7D-8222-F9E42E2B7EC7}" type="presParOf" srcId="{85D0E160-F5E4-4AB8-95C2-EF6E0631B4AE}" destId="{9652A0BE-8EEB-418A-8F62-E6F67FC6F198}" srcOrd="1" destOrd="0" presId="urn:microsoft.com/office/officeart/2005/8/layout/radial2"/>
    <dgm:cxn modelId="{4E24ACB3-61FB-4677-87C0-E5A331E78E6D}" type="presParOf" srcId="{61144807-10EB-45F4-AF4C-DDF3AA29D0FC}" destId="{A84BF37C-9A72-40E4-B133-5B95EA9A45AF}" srcOrd="5" destOrd="0" presId="urn:microsoft.com/office/officeart/2005/8/layout/radial2"/>
    <dgm:cxn modelId="{8CE5A766-9F92-41B5-973B-A3AB4504F03C}" type="presParOf" srcId="{61144807-10EB-45F4-AF4C-DDF3AA29D0FC}" destId="{BCC75D0A-3667-4873-BBC7-A11AA9EB6F84}" srcOrd="6" destOrd="0" presId="urn:microsoft.com/office/officeart/2005/8/layout/radial2"/>
    <dgm:cxn modelId="{EACACADF-D5F6-4DAE-BA2B-34F9771DBB60}" type="presParOf" srcId="{BCC75D0A-3667-4873-BBC7-A11AA9EB6F84}" destId="{4E3A22C8-9F64-479B-A7A9-0750C78A3176}" srcOrd="0" destOrd="0" presId="urn:microsoft.com/office/officeart/2005/8/layout/radial2"/>
    <dgm:cxn modelId="{FF1C7A80-2A25-4E2B-A21E-AF1E2221AF3C}" type="presParOf" srcId="{BCC75D0A-3667-4873-BBC7-A11AA9EB6F84}" destId="{5A388B26-4102-485C-AEFF-4BA9A9D58792}" srcOrd="1" destOrd="0" presId="urn:microsoft.com/office/officeart/2005/8/layout/radial2"/>
  </dgm:cxnLst>
  <dgm:bg/>
  <dgm:whole/>
  <dgm:extLst>
    <a:ext uri="http://schemas.microsoft.com/office/drawing/2008/diagram">
      <dsp:dataModelExt xmlns:dsp="http://schemas.microsoft.com/office/drawing/2008/diagram" xmlns=""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0BB8BC0-8464-454D-B91C-02A5A8E4BCE6}" type="doc">
      <dgm:prSet loTypeId="urn:microsoft.com/office/officeart/2005/8/layout/hList3" loCatId="list" qsTypeId="urn:microsoft.com/office/officeart/2005/8/quickstyle/simple1" qsCatId="simple" csTypeId="urn:microsoft.com/office/officeart/2005/8/colors/accent1_1" csCatId="accent1" phldr="1"/>
      <dgm:spPr/>
      <dgm:t>
        <a:bodyPr/>
        <a:lstStyle/>
        <a:p>
          <a:endParaRPr lang="el-GR"/>
        </a:p>
      </dgm:t>
    </dgm:pt>
    <dgm:pt modelId="{F4276DC0-37E4-4BE2-B263-77DCB509E0BD}">
      <dgm:prSet phldrT="[Text]" custT="1"/>
      <dgm:spPr/>
      <dgm:t>
        <a:bodyPr/>
        <a:lstStyle/>
        <a:p>
          <a:r>
            <a:rPr lang="en-US" sz="2000" b="1" dirty="0">
              <a:latin typeface="+mj-lt"/>
            </a:rPr>
            <a:t>General</a:t>
          </a:r>
          <a:endParaRPr lang="el-GR" sz="2000" b="1" dirty="0">
            <a:latin typeface="+mj-lt"/>
          </a:endParaRPr>
        </a:p>
      </dgm:t>
    </dgm:pt>
    <dgm:pt modelId="{18B287A8-599D-4303-ABC4-5D8466B75399}" type="parTrans" cxnId="{AEBEEAA1-CA7B-4E44-B4E4-E8F6A83AA315}">
      <dgm:prSet/>
      <dgm:spPr/>
      <dgm:t>
        <a:bodyPr/>
        <a:lstStyle/>
        <a:p>
          <a:endParaRPr lang="el-GR"/>
        </a:p>
      </dgm:t>
    </dgm:pt>
    <dgm:pt modelId="{500B9D5E-F38D-428B-BC1C-C7A1497BC1EC}" type="sibTrans" cxnId="{AEBEEAA1-CA7B-4E44-B4E4-E8F6A83AA315}">
      <dgm:prSet/>
      <dgm:spPr/>
      <dgm:t>
        <a:bodyPr/>
        <a:lstStyle/>
        <a:p>
          <a:endParaRPr lang="el-GR"/>
        </a:p>
      </dgm:t>
    </dgm:pt>
    <dgm:pt modelId="{B4DD74C2-225F-4B13-8A5D-E89BE65B89D8}">
      <dgm:prSet phldrT="[Text]" custT="1"/>
      <dgm:spPr/>
      <dgm:t>
        <a:bodyPr anchor="t"/>
        <a:lstStyle/>
        <a:p>
          <a:pPr algn="just"/>
          <a:endParaRPr lang="en-GB" sz="1700" dirty="0" smtClean="0">
            <a:solidFill>
              <a:schemeClr val="accent1">
                <a:lumMod val="50000"/>
              </a:schemeClr>
            </a:solidFill>
            <a:sym typeface="Wingdings"/>
          </a:endParaRPr>
        </a:p>
        <a:p>
          <a:pPr algn="just"/>
          <a:r>
            <a:rPr lang="en-GB" sz="1700" dirty="0" smtClean="0">
              <a:solidFill>
                <a:schemeClr val="accent1">
                  <a:lumMod val="50000"/>
                </a:schemeClr>
              </a:solidFill>
              <a:sym typeface="Wingdings"/>
            </a:rPr>
            <a:t> </a:t>
          </a:r>
          <a:r>
            <a:rPr lang="en-GB" sz="1700" dirty="0">
              <a:solidFill>
                <a:schemeClr val="accent1">
                  <a:lumMod val="50000"/>
                </a:schemeClr>
              </a:solidFill>
            </a:rPr>
            <a:t>Through the bilateral meetings &amp; the RDBFIS workshop, the attempt made to coordinate and streamline the harmonization of the different raising procedures followed, is of high importance for each of the MSs &amp; should also be a point of discussion in the RCG</a:t>
          </a:r>
        </a:p>
        <a:p>
          <a:pPr algn="just"/>
          <a:endParaRPr lang="en-GB" sz="1600" dirty="0">
            <a:solidFill>
              <a:schemeClr val="accent1">
                <a:lumMod val="75000"/>
              </a:schemeClr>
            </a:solidFill>
          </a:endParaRPr>
        </a:p>
        <a:p>
          <a:pPr algn="just"/>
          <a:r>
            <a:rPr lang="en-GB" sz="1700" dirty="0">
              <a:solidFill>
                <a:schemeClr val="accent5">
                  <a:lumMod val="50000"/>
                </a:schemeClr>
              </a:solidFill>
              <a:sym typeface="Wingdings"/>
            </a:rPr>
            <a:t> </a:t>
          </a:r>
          <a:r>
            <a:rPr lang="en-GB" sz="1700" dirty="0">
              <a:solidFill>
                <a:schemeClr val="accent5">
                  <a:lumMod val="50000"/>
                </a:schemeClr>
              </a:solidFill>
            </a:rPr>
            <a:t>Estimation of other biological variables required by DCF: maturity ogive, sex ratio, VBGF should be discussed at RCG Med&amp;BS level</a:t>
          </a:r>
        </a:p>
        <a:p>
          <a:pPr algn="just"/>
          <a:endParaRPr lang="en-GB" sz="1600" dirty="0">
            <a:solidFill>
              <a:schemeClr val="bg2">
                <a:lumMod val="75000"/>
              </a:schemeClr>
            </a:solidFill>
          </a:endParaRPr>
        </a:p>
        <a:p>
          <a:pPr algn="just"/>
          <a:r>
            <a:rPr lang="en-GB" sz="1700" dirty="0">
              <a:solidFill>
                <a:schemeClr val="bg2">
                  <a:lumMod val="75000"/>
                </a:schemeClr>
              </a:solidFill>
              <a:sym typeface="Wingdings"/>
            </a:rPr>
            <a:t> </a:t>
          </a:r>
          <a:r>
            <a:rPr lang="en-GB" sz="1700" dirty="0">
              <a:solidFill>
                <a:schemeClr val="bg2">
                  <a:lumMod val="75000"/>
                </a:schemeClr>
              </a:solidFill>
            </a:rPr>
            <a:t>D</a:t>
          </a:r>
          <a:r>
            <a:rPr lang="en-GB" sz="1700" b="0" dirty="0">
              <a:solidFill>
                <a:schemeClr val="bg2">
                  <a:lumMod val="75000"/>
                </a:schemeClr>
              </a:solidFill>
            </a:rPr>
            <a:t>ynamic application </a:t>
          </a:r>
          <a:r>
            <a:rPr lang="en-GB" sz="1700" dirty="0">
              <a:solidFill>
                <a:schemeClr val="bg2">
                  <a:lumMod val="75000"/>
                </a:schemeClr>
              </a:solidFill>
            </a:rPr>
            <a:t>for the commercial fisheries in order to facilitate the MED&amp;BS reporting obligations (including data entry, quality control checks, raising procedures, reports for each “metier” as well as metadata information)</a:t>
          </a:r>
        </a:p>
        <a:p>
          <a:pPr algn="just"/>
          <a:endParaRPr lang="en-GB" sz="1600" dirty="0">
            <a:solidFill>
              <a:schemeClr val="bg2">
                <a:lumMod val="75000"/>
              </a:schemeClr>
            </a:solidFill>
          </a:endParaRPr>
        </a:p>
        <a:p>
          <a:pPr algn="just"/>
          <a:r>
            <a:rPr lang="en-GB" sz="1700" dirty="0">
              <a:solidFill>
                <a:schemeClr val="accent5">
                  <a:lumMod val="50000"/>
                </a:schemeClr>
              </a:solidFill>
              <a:sym typeface="Wingdings"/>
            </a:rPr>
            <a:t> </a:t>
          </a:r>
          <a:r>
            <a:rPr lang="en-GB" sz="1700" dirty="0">
              <a:solidFill>
                <a:schemeClr val="accent5">
                  <a:lumMod val="50000"/>
                </a:schemeClr>
              </a:solidFill>
            </a:rPr>
            <a:t>The term </a:t>
          </a:r>
          <a:r>
            <a:rPr lang="en-GB" sz="1700" b="1" dirty="0">
              <a:solidFill>
                <a:schemeClr val="accent5">
                  <a:lumMod val="50000"/>
                </a:schemeClr>
              </a:solidFill>
            </a:rPr>
            <a:t>“metier” </a:t>
          </a:r>
          <a:r>
            <a:rPr lang="en-GB" sz="1700" dirty="0">
              <a:solidFill>
                <a:schemeClr val="accent5">
                  <a:lumMod val="50000"/>
                </a:schemeClr>
              </a:solidFill>
            </a:rPr>
            <a:t>refers to the level of the national gear, therefore the raising procedures followed are specific to the national gears and to the species. It is important for </a:t>
          </a:r>
          <a:r>
            <a:rPr lang="en-GB" sz="1700" dirty="0" smtClean="0">
              <a:solidFill>
                <a:schemeClr val="accent5">
                  <a:lumMod val="50000"/>
                </a:schemeClr>
              </a:solidFill>
            </a:rPr>
            <a:t>MS </a:t>
          </a:r>
          <a:r>
            <a:rPr lang="en-GB" sz="1700" u="none" dirty="0">
              <a:solidFill>
                <a:schemeClr val="accent5">
                  <a:lumMod val="50000"/>
                </a:schemeClr>
              </a:solidFill>
            </a:rPr>
            <a:t>to keep the raising to the level of the national gear since this coincides with the level of management (</a:t>
          </a:r>
          <a:r>
            <a:rPr lang="en-GB" sz="1700" dirty="0">
              <a:solidFill>
                <a:schemeClr val="accent5">
                  <a:lumMod val="50000"/>
                </a:schemeClr>
              </a:solidFill>
            </a:rPr>
            <a:t>important for stock assessments). The geographical national level followed, is important because it corresponds to the management units, and the sampling is also designed according to </a:t>
          </a:r>
          <a:r>
            <a:rPr lang="en-GB" sz="1700" dirty="0" smtClean="0">
              <a:solidFill>
                <a:schemeClr val="accent5">
                  <a:lumMod val="50000"/>
                </a:schemeClr>
              </a:solidFill>
            </a:rPr>
            <a:t>it</a:t>
          </a:r>
          <a:endParaRPr lang="en-GB" sz="1700" dirty="0">
            <a:solidFill>
              <a:schemeClr val="accent1">
                <a:lumMod val="50000"/>
              </a:schemeClr>
            </a:solidFill>
          </a:endParaRPr>
        </a:p>
        <a:p>
          <a:pPr algn="just"/>
          <a:endParaRPr lang="en-GB" sz="1600" dirty="0">
            <a:solidFill>
              <a:schemeClr val="accent5">
                <a:lumMod val="50000"/>
              </a:schemeClr>
            </a:solidFill>
          </a:endParaRPr>
        </a:p>
        <a:p>
          <a:pPr algn="just"/>
          <a:endParaRPr lang="el-GR" sz="1600" dirty="0">
            <a:solidFill>
              <a:schemeClr val="bg2">
                <a:lumMod val="75000"/>
              </a:schemeClr>
            </a:solidFill>
          </a:endParaRPr>
        </a:p>
      </dgm:t>
    </dgm:pt>
    <dgm:pt modelId="{4788BA18-68B6-4F4B-BF78-9397E15B3795}" type="parTrans" cxnId="{A9EB32B9-2F49-4632-B76E-8DDB284EEF23}">
      <dgm:prSet/>
      <dgm:spPr/>
      <dgm:t>
        <a:bodyPr/>
        <a:lstStyle/>
        <a:p>
          <a:endParaRPr lang="el-GR"/>
        </a:p>
      </dgm:t>
    </dgm:pt>
    <dgm:pt modelId="{BEF1F088-91C8-4B32-9B0E-3945AEA36C4C}" type="sibTrans" cxnId="{A9EB32B9-2F49-4632-B76E-8DDB284EEF23}">
      <dgm:prSet/>
      <dgm:spPr/>
      <dgm:t>
        <a:bodyPr/>
        <a:lstStyle/>
        <a:p>
          <a:endParaRPr lang="el-GR"/>
        </a:p>
      </dgm:t>
    </dgm:pt>
    <dgm:pt modelId="{79BE3289-7391-4F8F-B067-CD4CC4FE7EBC}" type="pres">
      <dgm:prSet presAssocID="{C0BB8BC0-8464-454D-B91C-02A5A8E4BCE6}" presName="composite" presStyleCnt="0">
        <dgm:presLayoutVars>
          <dgm:chMax val="1"/>
          <dgm:dir/>
          <dgm:resizeHandles val="exact"/>
        </dgm:presLayoutVars>
      </dgm:prSet>
      <dgm:spPr/>
      <dgm:t>
        <a:bodyPr/>
        <a:lstStyle/>
        <a:p>
          <a:endParaRPr lang="el-GR"/>
        </a:p>
      </dgm:t>
    </dgm:pt>
    <dgm:pt modelId="{EE24436E-14CC-4F1C-A85E-5CC48D4D8428}" type="pres">
      <dgm:prSet presAssocID="{F4276DC0-37E4-4BE2-B263-77DCB509E0BD}" presName="roof" presStyleLbl="dkBgShp" presStyleIdx="0" presStyleCnt="2" custScaleY="16064" custLinFactNeighborY="-13858"/>
      <dgm:spPr/>
      <dgm:t>
        <a:bodyPr/>
        <a:lstStyle/>
        <a:p>
          <a:endParaRPr lang="el-GR"/>
        </a:p>
      </dgm:t>
    </dgm:pt>
    <dgm:pt modelId="{D15464FC-B3A0-412B-AFDC-9DF607359672}" type="pres">
      <dgm:prSet presAssocID="{F4276DC0-37E4-4BE2-B263-77DCB509E0BD}" presName="pillars" presStyleCnt="0"/>
      <dgm:spPr/>
    </dgm:pt>
    <dgm:pt modelId="{23752A09-D321-41CC-B62C-9FB4DC447386}" type="pres">
      <dgm:prSet presAssocID="{F4276DC0-37E4-4BE2-B263-77DCB509E0BD}" presName="pillar1" presStyleLbl="node1" presStyleIdx="0" presStyleCnt="1" custScaleY="138163" custLinFactNeighborY="-5985">
        <dgm:presLayoutVars>
          <dgm:bulletEnabled val="1"/>
        </dgm:presLayoutVars>
      </dgm:prSet>
      <dgm:spPr/>
      <dgm:t>
        <a:bodyPr/>
        <a:lstStyle/>
        <a:p>
          <a:endParaRPr lang="el-GR"/>
        </a:p>
      </dgm:t>
    </dgm:pt>
    <dgm:pt modelId="{C5F906F7-C21D-4280-BF51-7D36BF0701C0}" type="pres">
      <dgm:prSet presAssocID="{F4276DC0-37E4-4BE2-B263-77DCB509E0BD}" presName="base" presStyleLbl="dkBgShp" presStyleIdx="1" presStyleCnt="2" custLinFactY="15695" custLinFactNeighborY="100000"/>
      <dgm:spPr/>
    </dgm:pt>
  </dgm:ptLst>
  <dgm:cxnLst>
    <dgm:cxn modelId="{AEBEEAA1-CA7B-4E44-B4E4-E8F6A83AA315}" srcId="{C0BB8BC0-8464-454D-B91C-02A5A8E4BCE6}" destId="{F4276DC0-37E4-4BE2-B263-77DCB509E0BD}" srcOrd="0" destOrd="0" parTransId="{18B287A8-599D-4303-ABC4-5D8466B75399}" sibTransId="{500B9D5E-F38D-428B-BC1C-C7A1497BC1EC}"/>
    <dgm:cxn modelId="{71DB6841-8CC8-432C-9E27-2D21FF5AF09B}" type="presOf" srcId="{C0BB8BC0-8464-454D-B91C-02A5A8E4BCE6}" destId="{79BE3289-7391-4F8F-B067-CD4CC4FE7EBC}" srcOrd="0" destOrd="0" presId="urn:microsoft.com/office/officeart/2005/8/layout/hList3"/>
    <dgm:cxn modelId="{9455A3DA-0B88-49A8-BC20-151E9C9EDD6F}" type="presOf" srcId="{B4DD74C2-225F-4B13-8A5D-E89BE65B89D8}" destId="{23752A09-D321-41CC-B62C-9FB4DC447386}" srcOrd="0" destOrd="0" presId="urn:microsoft.com/office/officeart/2005/8/layout/hList3"/>
    <dgm:cxn modelId="{A9EB32B9-2F49-4632-B76E-8DDB284EEF23}" srcId="{F4276DC0-37E4-4BE2-B263-77DCB509E0BD}" destId="{B4DD74C2-225F-4B13-8A5D-E89BE65B89D8}" srcOrd="0" destOrd="0" parTransId="{4788BA18-68B6-4F4B-BF78-9397E15B3795}" sibTransId="{BEF1F088-91C8-4B32-9B0E-3945AEA36C4C}"/>
    <dgm:cxn modelId="{C7F69DC6-72F3-409E-B90A-CFBAD4F13F0A}" type="presOf" srcId="{F4276DC0-37E4-4BE2-B263-77DCB509E0BD}" destId="{EE24436E-14CC-4F1C-A85E-5CC48D4D8428}" srcOrd="0" destOrd="0" presId="urn:microsoft.com/office/officeart/2005/8/layout/hList3"/>
    <dgm:cxn modelId="{35490319-C888-49AC-A304-5B263EAE963A}" type="presParOf" srcId="{79BE3289-7391-4F8F-B067-CD4CC4FE7EBC}" destId="{EE24436E-14CC-4F1C-A85E-5CC48D4D8428}" srcOrd="0" destOrd="0" presId="urn:microsoft.com/office/officeart/2005/8/layout/hList3"/>
    <dgm:cxn modelId="{B79DE7E7-73AE-4891-980B-AD38ECE2C465}" type="presParOf" srcId="{79BE3289-7391-4F8F-B067-CD4CC4FE7EBC}" destId="{D15464FC-B3A0-412B-AFDC-9DF607359672}" srcOrd="1" destOrd="0" presId="urn:microsoft.com/office/officeart/2005/8/layout/hList3"/>
    <dgm:cxn modelId="{8C6C8FD5-F3CC-4A6D-8126-CB8E970BCBAB}" type="presParOf" srcId="{D15464FC-B3A0-412B-AFDC-9DF607359672}" destId="{23752A09-D321-41CC-B62C-9FB4DC447386}" srcOrd="0" destOrd="0" presId="urn:microsoft.com/office/officeart/2005/8/layout/hList3"/>
    <dgm:cxn modelId="{C15469EE-FC00-4439-BD31-FA2339480E81}" type="presParOf" srcId="{79BE3289-7391-4F8F-B067-CD4CC4FE7EBC}" destId="{C5F906F7-C21D-4280-BF51-7D36BF0701C0}" srcOrd="2" destOrd="0" presId="urn:microsoft.com/office/officeart/2005/8/layout/hList3"/>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0BB8BC0-8464-454D-B91C-02A5A8E4BCE6}" type="doc">
      <dgm:prSet loTypeId="urn:microsoft.com/office/officeart/2005/8/layout/hList3" loCatId="list" qsTypeId="urn:microsoft.com/office/officeart/2005/8/quickstyle/simple1" qsCatId="simple" csTypeId="urn:microsoft.com/office/officeart/2005/8/colors/accent5_1" csCatId="accent5" phldr="1"/>
      <dgm:spPr/>
      <dgm:t>
        <a:bodyPr/>
        <a:lstStyle/>
        <a:p>
          <a:endParaRPr lang="el-GR"/>
        </a:p>
      </dgm:t>
    </dgm:pt>
    <dgm:pt modelId="{F4276DC0-37E4-4BE2-B263-77DCB509E0BD}">
      <dgm:prSet phldrT="[Text]" custT="1"/>
      <dgm:spPr/>
      <dgm:t>
        <a:bodyPr/>
        <a:lstStyle/>
        <a:p>
          <a:r>
            <a:rPr lang="en-US" sz="2000" b="1" dirty="0">
              <a:latin typeface="+mj-lt"/>
            </a:rPr>
            <a:t>Effort &amp; Landings</a:t>
          </a:r>
          <a:endParaRPr lang="el-GR" sz="2000" b="1" dirty="0">
            <a:latin typeface="+mj-lt"/>
          </a:endParaRPr>
        </a:p>
      </dgm:t>
    </dgm:pt>
    <dgm:pt modelId="{18B287A8-599D-4303-ABC4-5D8466B75399}" type="parTrans" cxnId="{AEBEEAA1-CA7B-4E44-B4E4-E8F6A83AA315}">
      <dgm:prSet/>
      <dgm:spPr/>
      <dgm:t>
        <a:bodyPr/>
        <a:lstStyle/>
        <a:p>
          <a:endParaRPr lang="el-GR"/>
        </a:p>
      </dgm:t>
    </dgm:pt>
    <dgm:pt modelId="{500B9D5E-F38D-428B-BC1C-C7A1497BC1EC}" type="sibTrans" cxnId="{AEBEEAA1-CA7B-4E44-B4E4-E8F6A83AA315}">
      <dgm:prSet/>
      <dgm:spPr/>
      <dgm:t>
        <a:bodyPr/>
        <a:lstStyle/>
        <a:p>
          <a:endParaRPr lang="el-GR"/>
        </a:p>
      </dgm:t>
    </dgm:pt>
    <dgm:pt modelId="{B4DD74C2-225F-4B13-8A5D-E89BE65B89D8}">
      <dgm:prSet phldrT="[Text]" custT="1"/>
      <dgm:spPr/>
      <dgm:t>
        <a:bodyPr anchor="t"/>
        <a:lstStyle/>
        <a:p>
          <a:pPr algn="just"/>
          <a:r>
            <a:rPr lang="en-GB" sz="1700" dirty="0">
              <a:solidFill>
                <a:schemeClr val="accent1">
                  <a:lumMod val="50000"/>
                </a:schemeClr>
              </a:solidFill>
              <a:sym typeface="Wingdings"/>
            </a:rPr>
            <a:t></a:t>
          </a:r>
          <a:r>
            <a:rPr lang="en-GB" sz="1700" dirty="0">
              <a:solidFill>
                <a:schemeClr val="accent1">
                  <a:lumMod val="50000"/>
                </a:schemeClr>
              </a:solidFill>
            </a:rPr>
            <a:t> </a:t>
          </a:r>
          <a:r>
            <a:rPr lang="en-GB" sz="1700" b="1" dirty="0">
              <a:solidFill>
                <a:schemeClr val="accent1">
                  <a:lumMod val="50000"/>
                </a:schemeClr>
              </a:solidFill>
            </a:rPr>
            <a:t>Sampling survey </a:t>
          </a:r>
          <a:r>
            <a:rPr lang="en-GB" sz="1700" dirty="0">
              <a:solidFill>
                <a:schemeClr val="accent1">
                  <a:lumMod val="50000"/>
                </a:schemeClr>
              </a:solidFill>
            </a:rPr>
            <a:t>for registered vessels </a:t>
          </a:r>
          <a:r>
            <a:rPr lang="en-GB" sz="1700" b="1" dirty="0">
              <a:solidFill>
                <a:schemeClr val="accent1">
                  <a:lumMod val="50000"/>
                </a:schemeClr>
              </a:solidFill>
            </a:rPr>
            <a:t>&lt; 10m</a:t>
          </a:r>
        </a:p>
        <a:p>
          <a:pPr algn="just"/>
          <a:endParaRPr lang="en-GB" sz="1600" dirty="0">
            <a:solidFill>
              <a:schemeClr val="accent1">
                <a:lumMod val="50000"/>
              </a:schemeClr>
            </a:solidFill>
          </a:endParaRPr>
        </a:p>
        <a:p>
          <a:pPr algn="just"/>
          <a:r>
            <a:rPr lang="en-GB" sz="1700" dirty="0">
              <a:solidFill>
                <a:schemeClr val="accent1">
                  <a:lumMod val="75000"/>
                </a:schemeClr>
              </a:solidFill>
              <a:sym typeface="Wingdings"/>
            </a:rPr>
            <a:t></a:t>
          </a:r>
          <a:r>
            <a:rPr lang="en-GB" sz="1700" dirty="0">
              <a:solidFill>
                <a:schemeClr val="accent1">
                  <a:lumMod val="75000"/>
                </a:schemeClr>
              </a:solidFill>
            </a:rPr>
            <a:t> Effort and Landings data are collected based on the official documents: landings and fishing reports on the basis of the entire fleet (</a:t>
          </a:r>
          <a:r>
            <a:rPr lang="en-GB" sz="1700" b="1" dirty="0">
              <a:solidFill>
                <a:schemeClr val="accent1">
                  <a:lumMod val="75000"/>
                </a:schemeClr>
              </a:solidFill>
            </a:rPr>
            <a:t>census data</a:t>
          </a:r>
          <a:r>
            <a:rPr lang="en-GB" sz="1700" dirty="0">
              <a:solidFill>
                <a:schemeClr val="accent1">
                  <a:lumMod val="75000"/>
                </a:schemeClr>
              </a:solidFill>
            </a:rPr>
            <a:t>); therefore </a:t>
          </a:r>
          <a:r>
            <a:rPr lang="en-GB" sz="1700" b="1" dirty="0">
              <a:solidFill>
                <a:schemeClr val="accent1">
                  <a:lumMod val="75000"/>
                </a:schemeClr>
              </a:solidFill>
            </a:rPr>
            <a:t>no raising procedures </a:t>
          </a:r>
          <a:r>
            <a:rPr lang="en-GB" sz="1700" dirty="0">
              <a:solidFill>
                <a:schemeClr val="accent1">
                  <a:lumMod val="75000"/>
                </a:schemeClr>
              </a:solidFill>
            </a:rPr>
            <a:t>are applied on them</a:t>
          </a:r>
        </a:p>
        <a:p>
          <a:pPr algn="just"/>
          <a:endParaRPr lang="en-GB" sz="1600" dirty="0">
            <a:solidFill>
              <a:schemeClr val="accent1">
                <a:lumMod val="75000"/>
              </a:schemeClr>
            </a:solidFill>
          </a:endParaRPr>
        </a:p>
        <a:p>
          <a:pPr algn="just"/>
          <a:r>
            <a:rPr lang="en-GB" sz="1700" dirty="0">
              <a:solidFill>
                <a:schemeClr val="bg2">
                  <a:lumMod val="50000"/>
                </a:schemeClr>
              </a:solidFill>
              <a:sym typeface="Wingdings"/>
            </a:rPr>
            <a:t></a:t>
          </a:r>
          <a:r>
            <a:rPr lang="en-GB" sz="1700" dirty="0">
              <a:solidFill>
                <a:schemeClr val="bg2">
                  <a:lumMod val="50000"/>
                </a:schemeClr>
              </a:solidFill>
            </a:rPr>
            <a:t> </a:t>
          </a:r>
          <a:r>
            <a:rPr lang="en-GB" sz="1700" b="1" dirty="0">
              <a:solidFill>
                <a:schemeClr val="bg2">
                  <a:lumMod val="50000"/>
                </a:schemeClr>
              </a:solidFill>
            </a:rPr>
            <a:t>MS does not perform any kind of raising: </a:t>
          </a:r>
          <a:r>
            <a:rPr lang="en-GB" sz="1700" dirty="0">
              <a:solidFill>
                <a:schemeClr val="bg2">
                  <a:lumMod val="50000"/>
                </a:schemeClr>
              </a:solidFill>
            </a:rPr>
            <a:t>the total landings are provided by the sales’ notes and the landings of each species are allocated to the different gears </a:t>
          </a:r>
        </a:p>
        <a:p>
          <a:pPr algn="just"/>
          <a:endParaRPr lang="en-GB" sz="1600" dirty="0">
            <a:solidFill>
              <a:schemeClr val="bg2">
                <a:lumMod val="50000"/>
              </a:schemeClr>
            </a:solidFill>
          </a:endParaRPr>
        </a:p>
        <a:p>
          <a:pPr algn="just"/>
          <a:r>
            <a:rPr lang="en-GB" sz="1700" dirty="0">
              <a:solidFill>
                <a:schemeClr val="bg2">
                  <a:lumMod val="50000"/>
                </a:schemeClr>
              </a:solidFill>
              <a:sym typeface="Wingdings"/>
            </a:rPr>
            <a:t> </a:t>
          </a:r>
          <a:r>
            <a:rPr lang="en-GB" sz="1700" b="1" dirty="0" smtClean="0">
              <a:solidFill>
                <a:schemeClr val="accent1">
                  <a:lumMod val="50000"/>
                </a:schemeClr>
              </a:solidFill>
            </a:rPr>
            <a:t>Tracking data: </a:t>
          </a:r>
          <a:r>
            <a:rPr lang="en-GB" sz="1700" dirty="0" smtClean="0">
              <a:solidFill>
                <a:schemeClr val="accent1">
                  <a:lumMod val="50000"/>
                </a:schemeClr>
              </a:solidFill>
            </a:rPr>
            <a:t>in some MS all vessels are being tracked using GPRS (vessels &gt;12m have VMS), so there is the possibility to compute the effort for all the fleet, but this cannot be done yet because there is not an automated system in place at the moment. GPRS provides the same type of information as VMS. The logbooks include information on number of trips and number of days and depending on the metier, a fishing trip does not necessarily equals to a fishing day.   </a:t>
          </a:r>
          <a:endParaRPr lang="el-GR" sz="1600" dirty="0">
            <a:solidFill>
              <a:schemeClr val="accent1">
                <a:lumMod val="75000"/>
              </a:schemeClr>
            </a:solidFill>
          </a:endParaRPr>
        </a:p>
      </dgm:t>
    </dgm:pt>
    <dgm:pt modelId="{4788BA18-68B6-4F4B-BF78-9397E15B3795}" type="parTrans" cxnId="{A9EB32B9-2F49-4632-B76E-8DDB284EEF23}">
      <dgm:prSet/>
      <dgm:spPr/>
      <dgm:t>
        <a:bodyPr/>
        <a:lstStyle/>
        <a:p>
          <a:endParaRPr lang="el-GR"/>
        </a:p>
      </dgm:t>
    </dgm:pt>
    <dgm:pt modelId="{BEF1F088-91C8-4B32-9B0E-3945AEA36C4C}" type="sibTrans" cxnId="{A9EB32B9-2F49-4632-B76E-8DDB284EEF23}">
      <dgm:prSet/>
      <dgm:spPr/>
      <dgm:t>
        <a:bodyPr/>
        <a:lstStyle/>
        <a:p>
          <a:endParaRPr lang="el-GR"/>
        </a:p>
      </dgm:t>
    </dgm:pt>
    <dgm:pt modelId="{79BE3289-7391-4F8F-B067-CD4CC4FE7EBC}" type="pres">
      <dgm:prSet presAssocID="{C0BB8BC0-8464-454D-B91C-02A5A8E4BCE6}" presName="composite" presStyleCnt="0">
        <dgm:presLayoutVars>
          <dgm:chMax val="1"/>
          <dgm:dir/>
          <dgm:resizeHandles val="exact"/>
        </dgm:presLayoutVars>
      </dgm:prSet>
      <dgm:spPr/>
      <dgm:t>
        <a:bodyPr/>
        <a:lstStyle/>
        <a:p>
          <a:endParaRPr lang="el-GR"/>
        </a:p>
      </dgm:t>
    </dgm:pt>
    <dgm:pt modelId="{EE24436E-14CC-4F1C-A85E-5CC48D4D8428}" type="pres">
      <dgm:prSet presAssocID="{F4276DC0-37E4-4BE2-B263-77DCB509E0BD}" presName="roof" presStyleLbl="dkBgShp" presStyleIdx="0" presStyleCnt="2" custScaleY="28073"/>
      <dgm:spPr/>
      <dgm:t>
        <a:bodyPr/>
        <a:lstStyle/>
        <a:p>
          <a:endParaRPr lang="el-GR"/>
        </a:p>
      </dgm:t>
    </dgm:pt>
    <dgm:pt modelId="{D15464FC-B3A0-412B-AFDC-9DF607359672}" type="pres">
      <dgm:prSet presAssocID="{F4276DC0-37E4-4BE2-B263-77DCB509E0BD}" presName="pillars" presStyleCnt="0"/>
      <dgm:spPr/>
    </dgm:pt>
    <dgm:pt modelId="{23752A09-D321-41CC-B62C-9FB4DC447386}" type="pres">
      <dgm:prSet presAssocID="{F4276DC0-37E4-4BE2-B263-77DCB509E0BD}" presName="pillar1" presStyleLbl="node1" presStyleIdx="0" presStyleCnt="1" custScaleY="107860" custLinFactNeighborY="-6932">
        <dgm:presLayoutVars>
          <dgm:bulletEnabled val="1"/>
        </dgm:presLayoutVars>
      </dgm:prSet>
      <dgm:spPr/>
      <dgm:t>
        <a:bodyPr/>
        <a:lstStyle/>
        <a:p>
          <a:endParaRPr lang="el-GR"/>
        </a:p>
      </dgm:t>
    </dgm:pt>
    <dgm:pt modelId="{C5F906F7-C21D-4280-BF51-7D36BF0701C0}" type="pres">
      <dgm:prSet presAssocID="{F4276DC0-37E4-4BE2-B263-77DCB509E0BD}" presName="base" presStyleLbl="dkBgShp" presStyleIdx="1" presStyleCnt="2" custLinFactNeighborY="-27017"/>
      <dgm:spPr/>
    </dgm:pt>
  </dgm:ptLst>
  <dgm:cxnLst>
    <dgm:cxn modelId="{AEBEEAA1-CA7B-4E44-B4E4-E8F6A83AA315}" srcId="{C0BB8BC0-8464-454D-B91C-02A5A8E4BCE6}" destId="{F4276DC0-37E4-4BE2-B263-77DCB509E0BD}" srcOrd="0" destOrd="0" parTransId="{18B287A8-599D-4303-ABC4-5D8466B75399}" sibTransId="{500B9D5E-F38D-428B-BC1C-C7A1497BC1EC}"/>
    <dgm:cxn modelId="{0762A5C8-9DBD-49E8-939C-F1853821224A}" type="presOf" srcId="{C0BB8BC0-8464-454D-B91C-02A5A8E4BCE6}" destId="{79BE3289-7391-4F8F-B067-CD4CC4FE7EBC}" srcOrd="0" destOrd="0" presId="urn:microsoft.com/office/officeart/2005/8/layout/hList3"/>
    <dgm:cxn modelId="{865320FB-231E-4F18-B8CB-193568C46E7D}" type="presOf" srcId="{B4DD74C2-225F-4B13-8A5D-E89BE65B89D8}" destId="{23752A09-D321-41CC-B62C-9FB4DC447386}" srcOrd="0" destOrd="0" presId="urn:microsoft.com/office/officeart/2005/8/layout/hList3"/>
    <dgm:cxn modelId="{A9EB32B9-2F49-4632-B76E-8DDB284EEF23}" srcId="{F4276DC0-37E4-4BE2-B263-77DCB509E0BD}" destId="{B4DD74C2-225F-4B13-8A5D-E89BE65B89D8}" srcOrd="0" destOrd="0" parTransId="{4788BA18-68B6-4F4B-BF78-9397E15B3795}" sibTransId="{BEF1F088-91C8-4B32-9B0E-3945AEA36C4C}"/>
    <dgm:cxn modelId="{86534B20-2181-4855-9094-71EEA8203F15}" type="presOf" srcId="{F4276DC0-37E4-4BE2-B263-77DCB509E0BD}" destId="{EE24436E-14CC-4F1C-A85E-5CC48D4D8428}" srcOrd="0" destOrd="0" presId="urn:microsoft.com/office/officeart/2005/8/layout/hList3"/>
    <dgm:cxn modelId="{6344125F-DC7D-461B-A331-B1C0857D01A0}" type="presParOf" srcId="{79BE3289-7391-4F8F-B067-CD4CC4FE7EBC}" destId="{EE24436E-14CC-4F1C-A85E-5CC48D4D8428}" srcOrd="0" destOrd="0" presId="urn:microsoft.com/office/officeart/2005/8/layout/hList3"/>
    <dgm:cxn modelId="{86A9BFDF-59B9-48B9-BE3D-58437DB39981}" type="presParOf" srcId="{79BE3289-7391-4F8F-B067-CD4CC4FE7EBC}" destId="{D15464FC-B3A0-412B-AFDC-9DF607359672}" srcOrd="1" destOrd="0" presId="urn:microsoft.com/office/officeart/2005/8/layout/hList3"/>
    <dgm:cxn modelId="{E4C11E1E-FDC1-4905-A24B-E96A5FDD80CA}" type="presParOf" srcId="{D15464FC-B3A0-412B-AFDC-9DF607359672}" destId="{23752A09-D321-41CC-B62C-9FB4DC447386}" srcOrd="0" destOrd="0" presId="urn:microsoft.com/office/officeart/2005/8/layout/hList3"/>
    <dgm:cxn modelId="{A3FE43DB-C3F6-4159-8E8D-DF2B7A7C697C}" type="presParOf" srcId="{79BE3289-7391-4F8F-B067-CD4CC4FE7EBC}" destId="{C5F906F7-C21D-4280-BF51-7D36BF0701C0}" srcOrd="2" destOrd="0" presId="urn:microsoft.com/office/officeart/2005/8/layout/hList3"/>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0BB8BC0-8464-454D-B91C-02A5A8E4BCE6}" type="doc">
      <dgm:prSet loTypeId="urn:microsoft.com/office/officeart/2005/8/layout/hList3" loCatId="list" qsTypeId="urn:microsoft.com/office/officeart/2005/8/quickstyle/simple1" qsCatId="simple" csTypeId="urn:microsoft.com/office/officeart/2005/8/colors/accent0_2" csCatId="mainScheme" phldr="1"/>
      <dgm:spPr/>
      <dgm:t>
        <a:bodyPr/>
        <a:lstStyle/>
        <a:p>
          <a:endParaRPr lang="el-GR"/>
        </a:p>
      </dgm:t>
    </dgm:pt>
    <dgm:pt modelId="{F4276DC0-37E4-4BE2-B263-77DCB509E0BD}">
      <dgm:prSet phldrT="[Text]" custT="1"/>
      <dgm:spPr/>
      <dgm:t>
        <a:bodyPr/>
        <a:lstStyle/>
        <a:p>
          <a:r>
            <a:rPr lang="en-US" sz="2000" b="1" dirty="0">
              <a:latin typeface="+mj-lt"/>
            </a:rPr>
            <a:t>Discards</a:t>
          </a:r>
          <a:endParaRPr lang="el-GR" sz="2000" b="1" dirty="0">
            <a:latin typeface="+mj-lt"/>
          </a:endParaRPr>
        </a:p>
      </dgm:t>
    </dgm:pt>
    <dgm:pt modelId="{18B287A8-599D-4303-ABC4-5D8466B75399}" type="parTrans" cxnId="{AEBEEAA1-CA7B-4E44-B4E4-E8F6A83AA315}">
      <dgm:prSet/>
      <dgm:spPr/>
      <dgm:t>
        <a:bodyPr/>
        <a:lstStyle/>
        <a:p>
          <a:endParaRPr lang="el-GR"/>
        </a:p>
      </dgm:t>
    </dgm:pt>
    <dgm:pt modelId="{500B9D5E-F38D-428B-BC1C-C7A1497BC1EC}" type="sibTrans" cxnId="{AEBEEAA1-CA7B-4E44-B4E4-E8F6A83AA315}">
      <dgm:prSet/>
      <dgm:spPr/>
      <dgm:t>
        <a:bodyPr/>
        <a:lstStyle/>
        <a:p>
          <a:endParaRPr lang="el-GR"/>
        </a:p>
      </dgm:t>
    </dgm:pt>
    <dgm:pt modelId="{B4DD74C2-225F-4B13-8A5D-E89BE65B89D8}">
      <dgm:prSet phldrT="[Text]" custT="1"/>
      <dgm:spPr/>
      <dgm:t>
        <a:bodyPr anchor="t"/>
        <a:lstStyle/>
        <a:p>
          <a:pPr algn="just"/>
          <a:r>
            <a:rPr lang="en-GB" sz="1700" dirty="0">
              <a:sym typeface="Wingdings"/>
            </a:rPr>
            <a:t></a:t>
          </a:r>
          <a:r>
            <a:rPr lang="en-GB" sz="1700" dirty="0"/>
            <a:t> Although fishermen are expected to report discards, this information is usually rare. Therefore the information on discards is collected by </a:t>
          </a:r>
          <a:r>
            <a:rPr lang="en-GB" sz="1700" b="1" dirty="0"/>
            <a:t>the on-board sampling observations</a:t>
          </a:r>
          <a:r>
            <a:rPr lang="en-GB" sz="1700" dirty="0"/>
            <a:t> which is then raised to the fleet</a:t>
          </a:r>
          <a:r>
            <a:rPr lang="en-GB" sz="1700" b="1" dirty="0"/>
            <a:t>. Same methodology as for landings</a:t>
          </a:r>
        </a:p>
        <a:p>
          <a:pPr algn="just"/>
          <a:endParaRPr lang="en-GB" sz="800" dirty="0"/>
        </a:p>
        <a:p>
          <a:pPr algn="just"/>
          <a:r>
            <a:rPr lang="en-GB" sz="1700" dirty="0">
              <a:solidFill>
                <a:schemeClr val="accent5">
                  <a:lumMod val="75000"/>
                </a:schemeClr>
              </a:solidFill>
              <a:sym typeface="Wingdings"/>
            </a:rPr>
            <a:t></a:t>
          </a:r>
          <a:r>
            <a:rPr lang="en-GB" sz="1700" dirty="0">
              <a:solidFill>
                <a:schemeClr val="accent5">
                  <a:lumMod val="75000"/>
                </a:schemeClr>
              </a:solidFill>
            </a:rPr>
            <a:t> The </a:t>
          </a:r>
          <a:r>
            <a:rPr lang="en-GB" sz="1700" b="1" dirty="0">
              <a:solidFill>
                <a:schemeClr val="accent5">
                  <a:lumMod val="75000"/>
                </a:schemeClr>
              </a:solidFill>
            </a:rPr>
            <a:t>discard ratio </a:t>
          </a:r>
          <a:r>
            <a:rPr lang="en-GB" sz="1700" dirty="0">
              <a:solidFill>
                <a:schemeClr val="accent5">
                  <a:lumMod val="75000"/>
                </a:schemeClr>
              </a:solidFill>
            </a:rPr>
            <a:t>is calculated based on the </a:t>
          </a:r>
          <a:r>
            <a:rPr lang="en-GB" sz="1700" b="1" dirty="0">
              <a:solidFill>
                <a:schemeClr val="accent5">
                  <a:lumMod val="75000"/>
                </a:schemeClr>
              </a:solidFill>
            </a:rPr>
            <a:t>2019 GFCM manual </a:t>
          </a:r>
          <a:r>
            <a:rPr lang="en-GB" sz="1700" dirty="0">
              <a:solidFill>
                <a:schemeClr val="accent5">
                  <a:lumMod val="75000"/>
                </a:schemeClr>
              </a:solidFill>
            </a:rPr>
            <a:t>“Monitoring discards in the Mediterranean and Black Sea fisheries”; the ratio estimator of discards is estimated by dividing the discarded amount of the species in the stratum by the amount of all the retained commercial species</a:t>
          </a:r>
        </a:p>
        <a:p>
          <a:pPr algn="just"/>
          <a:endParaRPr lang="en-GB" sz="800" dirty="0"/>
        </a:p>
        <a:p>
          <a:pPr algn="just"/>
          <a:r>
            <a:rPr lang="en-GB" sz="1700" dirty="0">
              <a:sym typeface="Wingdings"/>
            </a:rPr>
            <a:t></a:t>
          </a:r>
          <a:r>
            <a:rPr lang="en-GB" sz="1700" dirty="0"/>
            <a:t> </a:t>
          </a:r>
          <a:r>
            <a:rPr lang="en-GB" sz="1700" dirty="0">
              <a:solidFill>
                <a:schemeClr val="bg2">
                  <a:lumMod val="50000"/>
                </a:schemeClr>
              </a:solidFill>
            </a:rPr>
            <a:t>Regarding Discards data, the MS follows two </a:t>
          </a:r>
          <a:r>
            <a:rPr lang="en-GB" sz="1700" b="1" dirty="0">
              <a:solidFill>
                <a:schemeClr val="bg2">
                  <a:lumMod val="50000"/>
                </a:schemeClr>
              </a:solidFill>
            </a:rPr>
            <a:t>different approaches</a:t>
          </a:r>
          <a:r>
            <a:rPr lang="en-GB" sz="1700" dirty="0">
              <a:solidFill>
                <a:schemeClr val="bg2">
                  <a:lumMod val="50000"/>
                </a:schemeClr>
              </a:solidFill>
            </a:rPr>
            <a:t>: (</a:t>
          </a:r>
          <a:r>
            <a:rPr lang="en-GB" sz="1700" dirty="0" err="1">
              <a:solidFill>
                <a:schemeClr val="bg2">
                  <a:lumMod val="50000"/>
                </a:schemeClr>
              </a:solidFill>
            </a:rPr>
            <a:t>i</a:t>
          </a:r>
          <a:r>
            <a:rPr lang="en-GB" sz="1700" dirty="0">
              <a:solidFill>
                <a:schemeClr val="bg2">
                  <a:lumMod val="50000"/>
                </a:schemeClr>
              </a:solidFill>
            </a:rPr>
            <a:t>) data based on official reports and (ii) scientific estimation of discards based on the sampling program</a:t>
          </a:r>
        </a:p>
        <a:p>
          <a:pPr algn="just"/>
          <a:endParaRPr lang="en-GB" sz="800" dirty="0"/>
        </a:p>
        <a:p>
          <a:pPr algn="just"/>
          <a:r>
            <a:rPr lang="en-GB" sz="1700" dirty="0">
              <a:sym typeface="Wingdings"/>
            </a:rPr>
            <a:t> </a:t>
          </a:r>
          <a:r>
            <a:rPr lang="en-GB" sz="1700" b="0" dirty="0"/>
            <a:t>Estimate the total discards of the fleet in weight and number for each species, according to the chosen time unit (Year or Quarter) and for each Fishing Unit or Metier. To do this, </a:t>
          </a:r>
          <a:r>
            <a:rPr lang="en-GB" sz="1700" b="0" dirty="0" smtClean="0"/>
            <a:t>the </a:t>
          </a:r>
          <a:r>
            <a:rPr lang="en-GB" sz="1700" b="0" dirty="0"/>
            <a:t>MS uses different raising methods (effort, landing and landing of target species</a:t>
          </a:r>
          <a:r>
            <a:rPr lang="en-GB" sz="1700" dirty="0"/>
            <a:t>) defined in the </a:t>
          </a:r>
          <a:r>
            <a:rPr lang="en-GB" sz="1700" b="1" dirty="0"/>
            <a:t>Workshop on Discard Raising Procedures (ICES, 2007).</a:t>
          </a:r>
          <a:r>
            <a:rPr lang="en-GB" sz="1700" dirty="0"/>
            <a:t> In the case of the Mediterranean, discards are </a:t>
          </a:r>
          <a:r>
            <a:rPr lang="en-GB" sz="1700" dirty="0" smtClean="0"/>
            <a:t>estimated </a:t>
          </a:r>
          <a:r>
            <a:rPr lang="en-GB" sz="1700" dirty="0"/>
            <a:t>with the fishing effort. </a:t>
          </a:r>
        </a:p>
        <a:p>
          <a:pPr algn="just"/>
          <a:endParaRPr lang="en-GB" sz="800" dirty="0"/>
        </a:p>
        <a:p>
          <a:pPr algn="just"/>
          <a:endParaRPr lang="el-GR" sz="1600" dirty="0"/>
        </a:p>
      </dgm:t>
    </dgm:pt>
    <dgm:pt modelId="{4788BA18-68B6-4F4B-BF78-9397E15B3795}" type="parTrans" cxnId="{A9EB32B9-2F49-4632-B76E-8DDB284EEF23}">
      <dgm:prSet/>
      <dgm:spPr/>
      <dgm:t>
        <a:bodyPr/>
        <a:lstStyle/>
        <a:p>
          <a:endParaRPr lang="el-GR"/>
        </a:p>
      </dgm:t>
    </dgm:pt>
    <dgm:pt modelId="{BEF1F088-91C8-4B32-9B0E-3945AEA36C4C}" type="sibTrans" cxnId="{A9EB32B9-2F49-4632-B76E-8DDB284EEF23}">
      <dgm:prSet/>
      <dgm:spPr/>
      <dgm:t>
        <a:bodyPr/>
        <a:lstStyle/>
        <a:p>
          <a:endParaRPr lang="el-GR"/>
        </a:p>
      </dgm:t>
    </dgm:pt>
    <dgm:pt modelId="{79BE3289-7391-4F8F-B067-CD4CC4FE7EBC}" type="pres">
      <dgm:prSet presAssocID="{C0BB8BC0-8464-454D-B91C-02A5A8E4BCE6}" presName="composite" presStyleCnt="0">
        <dgm:presLayoutVars>
          <dgm:chMax val="1"/>
          <dgm:dir/>
          <dgm:resizeHandles val="exact"/>
        </dgm:presLayoutVars>
      </dgm:prSet>
      <dgm:spPr/>
      <dgm:t>
        <a:bodyPr/>
        <a:lstStyle/>
        <a:p>
          <a:endParaRPr lang="el-GR"/>
        </a:p>
      </dgm:t>
    </dgm:pt>
    <dgm:pt modelId="{EE24436E-14CC-4F1C-A85E-5CC48D4D8428}" type="pres">
      <dgm:prSet presAssocID="{F4276DC0-37E4-4BE2-B263-77DCB509E0BD}" presName="roof" presStyleLbl="dkBgShp" presStyleIdx="0" presStyleCnt="2" custScaleY="28073" custLinFactNeighborY="-10045"/>
      <dgm:spPr/>
      <dgm:t>
        <a:bodyPr/>
        <a:lstStyle/>
        <a:p>
          <a:endParaRPr lang="el-GR"/>
        </a:p>
      </dgm:t>
    </dgm:pt>
    <dgm:pt modelId="{D15464FC-B3A0-412B-AFDC-9DF607359672}" type="pres">
      <dgm:prSet presAssocID="{F4276DC0-37E4-4BE2-B263-77DCB509E0BD}" presName="pillars" presStyleCnt="0"/>
      <dgm:spPr/>
    </dgm:pt>
    <dgm:pt modelId="{23752A09-D321-41CC-B62C-9FB4DC447386}" type="pres">
      <dgm:prSet presAssocID="{F4276DC0-37E4-4BE2-B263-77DCB509E0BD}" presName="pillar1" presStyleLbl="node1" presStyleIdx="0" presStyleCnt="1" custScaleY="113219" custLinFactNeighborY="-12100">
        <dgm:presLayoutVars>
          <dgm:bulletEnabled val="1"/>
        </dgm:presLayoutVars>
      </dgm:prSet>
      <dgm:spPr/>
      <dgm:t>
        <a:bodyPr/>
        <a:lstStyle/>
        <a:p>
          <a:endParaRPr lang="el-GR"/>
        </a:p>
      </dgm:t>
    </dgm:pt>
    <dgm:pt modelId="{C5F906F7-C21D-4280-BF51-7D36BF0701C0}" type="pres">
      <dgm:prSet presAssocID="{F4276DC0-37E4-4BE2-B263-77DCB509E0BD}" presName="base" presStyleLbl="dkBgShp" presStyleIdx="1" presStyleCnt="2" custLinFactNeighborY="-49416"/>
      <dgm:spPr/>
    </dgm:pt>
  </dgm:ptLst>
  <dgm:cxnLst>
    <dgm:cxn modelId="{AEBEEAA1-CA7B-4E44-B4E4-E8F6A83AA315}" srcId="{C0BB8BC0-8464-454D-B91C-02A5A8E4BCE6}" destId="{F4276DC0-37E4-4BE2-B263-77DCB509E0BD}" srcOrd="0" destOrd="0" parTransId="{18B287A8-599D-4303-ABC4-5D8466B75399}" sibTransId="{500B9D5E-F38D-428B-BC1C-C7A1497BC1EC}"/>
    <dgm:cxn modelId="{264CFF3B-96AA-4B6E-B76B-DD38F943C52A}" type="presOf" srcId="{F4276DC0-37E4-4BE2-B263-77DCB509E0BD}" destId="{EE24436E-14CC-4F1C-A85E-5CC48D4D8428}" srcOrd="0" destOrd="0" presId="urn:microsoft.com/office/officeart/2005/8/layout/hList3"/>
    <dgm:cxn modelId="{62CE4A00-CB23-4D14-AAD8-DF6D0F2F4081}" type="presOf" srcId="{B4DD74C2-225F-4B13-8A5D-E89BE65B89D8}" destId="{23752A09-D321-41CC-B62C-9FB4DC447386}" srcOrd="0" destOrd="0" presId="urn:microsoft.com/office/officeart/2005/8/layout/hList3"/>
    <dgm:cxn modelId="{A9EB32B9-2F49-4632-B76E-8DDB284EEF23}" srcId="{F4276DC0-37E4-4BE2-B263-77DCB509E0BD}" destId="{B4DD74C2-225F-4B13-8A5D-E89BE65B89D8}" srcOrd="0" destOrd="0" parTransId="{4788BA18-68B6-4F4B-BF78-9397E15B3795}" sibTransId="{BEF1F088-91C8-4B32-9B0E-3945AEA36C4C}"/>
    <dgm:cxn modelId="{CC6CAFD8-418D-45A3-A9F8-6E85BDF92E26}" type="presOf" srcId="{C0BB8BC0-8464-454D-B91C-02A5A8E4BCE6}" destId="{79BE3289-7391-4F8F-B067-CD4CC4FE7EBC}" srcOrd="0" destOrd="0" presId="urn:microsoft.com/office/officeart/2005/8/layout/hList3"/>
    <dgm:cxn modelId="{316E0638-BD65-439C-8BE0-ECFCA6F1D102}" type="presParOf" srcId="{79BE3289-7391-4F8F-B067-CD4CC4FE7EBC}" destId="{EE24436E-14CC-4F1C-A85E-5CC48D4D8428}" srcOrd="0" destOrd="0" presId="urn:microsoft.com/office/officeart/2005/8/layout/hList3"/>
    <dgm:cxn modelId="{3011C74B-12C6-4B25-B190-F40F7677B977}" type="presParOf" srcId="{79BE3289-7391-4F8F-B067-CD4CC4FE7EBC}" destId="{D15464FC-B3A0-412B-AFDC-9DF607359672}" srcOrd="1" destOrd="0" presId="urn:microsoft.com/office/officeart/2005/8/layout/hList3"/>
    <dgm:cxn modelId="{DDDE1429-79FF-4F14-8CCD-7F03502A0A87}" type="presParOf" srcId="{D15464FC-B3A0-412B-AFDC-9DF607359672}" destId="{23752A09-D321-41CC-B62C-9FB4DC447386}" srcOrd="0" destOrd="0" presId="urn:microsoft.com/office/officeart/2005/8/layout/hList3"/>
    <dgm:cxn modelId="{46AA591D-1FEE-43D9-90E4-9D9DC2AAB325}" type="presParOf" srcId="{79BE3289-7391-4F8F-B067-CD4CC4FE7EBC}" destId="{C5F906F7-C21D-4280-BF51-7D36BF0701C0}" srcOrd="2" destOrd="0" presId="urn:microsoft.com/office/officeart/2005/8/layout/hList3"/>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C0BB8BC0-8464-454D-B91C-02A5A8E4BCE6}" type="doc">
      <dgm:prSet loTypeId="urn:microsoft.com/office/officeart/2005/8/layout/hList3" loCatId="list" qsTypeId="urn:microsoft.com/office/officeart/2005/8/quickstyle/simple1" qsCatId="simple" csTypeId="urn:microsoft.com/office/officeart/2005/8/colors/accent1_1" csCatId="accent1" phldr="1"/>
      <dgm:spPr/>
      <dgm:t>
        <a:bodyPr/>
        <a:lstStyle/>
        <a:p>
          <a:endParaRPr lang="el-GR"/>
        </a:p>
      </dgm:t>
    </dgm:pt>
    <dgm:pt modelId="{F4276DC0-37E4-4BE2-B263-77DCB509E0BD}">
      <dgm:prSet phldrT="[Text]" custT="1"/>
      <dgm:spPr/>
      <dgm:t>
        <a:bodyPr/>
        <a:lstStyle/>
        <a:p>
          <a:r>
            <a:rPr lang="en-US" sz="2000" b="1" dirty="0">
              <a:latin typeface="+mj-lt"/>
            </a:rPr>
            <a:t>Age </a:t>
          </a:r>
          <a:r>
            <a:rPr lang="en-US" sz="2000" b="1" dirty="0" smtClean="0">
              <a:latin typeface="+mj-lt"/>
            </a:rPr>
            <a:t>/ </a:t>
          </a:r>
          <a:r>
            <a:rPr lang="en-US" sz="2000" b="1" dirty="0">
              <a:latin typeface="+mj-lt"/>
            </a:rPr>
            <a:t>Size </a:t>
          </a:r>
          <a:r>
            <a:rPr lang="en-US" sz="2000" b="1" dirty="0" smtClean="0">
              <a:latin typeface="+mj-lt"/>
            </a:rPr>
            <a:t>Distribution &amp; Maturity</a:t>
          </a:r>
          <a:endParaRPr lang="el-GR" sz="2000" b="1" dirty="0">
            <a:latin typeface="+mj-lt"/>
          </a:endParaRPr>
        </a:p>
      </dgm:t>
    </dgm:pt>
    <dgm:pt modelId="{18B287A8-599D-4303-ABC4-5D8466B75399}" type="parTrans" cxnId="{AEBEEAA1-CA7B-4E44-B4E4-E8F6A83AA315}">
      <dgm:prSet/>
      <dgm:spPr/>
      <dgm:t>
        <a:bodyPr/>
        <a:lstStyle/>
        <a:p>
          <a:endParaRPr lang="el-GR"/>
        </a:p>
      </dgm:t>
    </dgm:pt>
    <dgm:pt modelId="{500B9D5E-F38D-428B-BC1C-C7A1497BC1EC}" type="sibTrans" cxnId="{AEBEEAA1-CA7B-4E44-B4E4-E8F6A83AA315}">
      <dgm:prSet/>
      <dgm:spPr/>
      <dgm:t>
        <a:bodyPr/>
        <a:lstStyle/>
        <a:p>
          <a:endParaRPr lang="el-GR"/>
        </a:p>
      </dgm:t>
    </dgm:pt>
    <dgm:pt modelId="{B4DD74C2-225F-4B13-8A5D-E89BE65B89D8}">
      <dgm:prSet phldrT="[Text]" custT="1"/>
      <dgm:spPr/>
      <dgm:t>
        <a:bodyPr anchor="t"/>
        <a:lstStyle/>
        <a:p>
          <a:pPr algn="just"/>
          <a:r>
            <a:rPr lang="en-GB" sz="1700" dirty="0">
              <a:solidFill>
                <a:schemeClr val="bg2">
                  <a:lumMod val="60000"/>
                  <a:lumOff val="40000"/>
                </a:schemeClr>
              </a:solidFill>
              <a:sym typeface="Wingdings"/>
            </a:rPr>
            <a:t></a:t>
          </a:r>
          <a:r>
            <a:rPr lang="en-GB" sz="1700" dirty="0">
              <a:solidFill>
                <a:schemeClr val="bg2">
                  <a:lumMod val="60000"/>
                  <a:lumOff val="40000"/>
                </a:schemeClr>
              </a:solidFill>
            </a:rPr>
            <a:t> </a:t>
          </a:r>
          <a:r>
            <a:rPr lang="en-GB" sz="1700" b="1" dirty="0">
              <a:solidFill>
                <a:schemeClr val="bg2">
                  <a:lumMod val="60000"/>
                  <a:lumOff val="40000"/>
                </a:schemeClr>
              </a:solidFill>
            </a:rPr>
            <a:t>Age-length key </a:t>
          </a:r>
          <a:r>
            <a:rPr lang="en-GB" sz="1700" dirty="0">
              <a:solidFill>
                <a:schemeClr val="bg2">
                  <a:lumMod val="60000"/>
                  <a:lumOff val="40000"/>
                </a:schemeClr>
              </a:solidFill>
            </a:rPr>
            <a:t>is calculated and then the age-length key </a:t>
          </a:r>
          <a:r>
            <a:rPr lang="en-GB" sz="1700" b="1" dirty="0">
              <a:solidFill>
                <a:schemeClr val="bg2">
                  <a:lumMod val="60000"/>
                  <a:lumOff val="40000"/>
                </a:schemeClr>
              </a:solidFill>
            </a:rPr>
            <a:t>is raised </a:t>
          </a:r>
          <a:r>
            <a:rPr lang="en-GB" sz="1700" dirty="0">
              <a:solidFill>
                <a:schemeClr val="bg2">
                  <a:lumMod val="60000"/>
                  <a:lumOff val="40000"/>
                </a:schemeClr>
              </a:solidFill>
            </a:rPr>
            <a:t>according to the landings. </a:t>
          </a:r>
          <a:r>
            <a:rPr lang="en-GB" sz="1700" b="1" dirty="0">
              <a:solidFill>
                <a:schemeClr val="bg2">
                  <a:lumMod val="60000"/>
                  <a:lumOff val="40000"/>
                </a:schemeClr>
              </a:solidFill>
            </a:rPr>
            <a:t>Same methodology</a:t>
          </a:r>
          <a:r>
            <a:rPr lang="en-GB" sz="1700" dirty="0">
              <a:solidFill>
                <a:schemeClr val="bg2">
                  <a:lumMod val="60000"/>
                  <a:lumOff val="40000"/>
                </a:schemeClr>
              </a:solidFill>
            </a:rPr>
            <a:t> is applied </a:t>
          </a:r>
          <a:r>
            <a:rPr lang="en-GB" sz="1700" b="1" dirty="0">
              <a:solidFill>
                <a:schemeClr val="bg2">
                  <a:lumMod val="60000"/>
                  <a:lumOff val="40000"/>
                </a:schemeClr>
              </a:solidFill>
            </a:rPr>
            <a:t>as landings.</a:t>
          </a:r>
          <a:r>
            <a:rPr lang="en-GB" sz="1700" dirty="0">
              <a:solidFill>
                <a:schemeClr val="bg2">
                  <a:lumMod val="60000"/>
                  <a:lumOff val="40000"/>
                </a:schemeClr>
              </a:solidFill>
            </a:rPr>
            <a:t> </a:t>
          </a:r>
          <a:r>
            <a:rPr lang="en-GB" sz="1700" b="1" dirty="0">
              <a:solidFill>
                <a:schemeClr val="bg2">
                  <a:lumMod val="60000"/>
                  <a:lumOff val="40000"/>
                </a:schemeClr>
              </a:solidFill>
            </a:rPr>
            <a:t>No raising is applied for age.  </a:t>
          </a:r>
        </a:p>
        <a:p>
          <a:pPr algn="just"/>
          <a:endParaRPr lang="en-GB" sz="1600" dirty="0"/>
        </a:p>
        <a:p>
          <a:pPr algn="just"/>
          <a:r>
            <a:rPr lang="en-GB" sz="1700" dirty="0">
              <a:solidFill>
                <a:schemeClr val="accent1">
                  <a:lumMod val="50000"/>
                </a:schemeClr>
              </a:solidFill>
              <a:sym typeface="Wingdings"/>
            </a:rPr>
            <a:t></a:t>
          </a:r>
          <a:r>
            <a:rPr lang="en-GB" sz="1700" dirty="0">
              <a:solidFill>
                <a:schemeClr val="accent1">
                  <a:lumMod val="50000"/>
                </a:schemeClr>
              </a:solidFill>
            </a:rPr>
            <a:t> </a:t>
          </a:r>
          <a:r>
            <a:rPr lang="en-GB" sz="1700" b="0" dirty="0">
              <a:solidFill>
                <a:schemeClr val="accent1">
                  <a:lumMod val="50000"/>
                </a:schemeClr>
              </a:solidFill>
            </a:rPr>
            <a:t>Sa</a:t>
          </a:r>
          <a:r>
            <a:rPr lang="en-GB" sz="1700" dirty="0">
              <a:solidFill>
                <a:schemeClr val="accent1">
                  <a:lumMod val="50000"/>
                </a:schemeClr>
              </a:solidFill>
            </a:rPr>
            <a:t>me method as in Greece for the species with </a:t>
          </a:r>
          <a:r>
            <a:rPr lang="en-GB" sz="1700" dirty="0" err="1">
              <a:solidFill>
                <a:schemeClr val="accent1">
                  <a:lumMod val="50000"/>
                </a:schemeClr>
              </a:solidFill>
            </a:rPr>
            <a:t>otolith</a:t>
          </a:r>
          <a:r>
            <a:rPr lang="en-GB" sz="1700" dirty="0">
              <a:solidFill>
                <a:schemeClr val="accent1">
                  <a:lumMod val="50000"/>
                </a:schemeClr>
              </a:solidFill>
            </a:rPr>
            <a:t> age reading, as it is described in the slice 20. </a:t>
          </a:r>
          <a:r>
            <a:rPr lang="en-GB" sz="1700" b="1" dirty="0">
              <a:solidFill>
                <a:schemeClr val="accent1">
                  <a:lumMod val="50000"/>
                </a:schemeClr>
              </a:solidFill>
            </a:rPr>
            <a:t>R scripts (not </a:t>
          </a:r>
          <a:r>
            <a:rPr lang="en-GB" sz="1700" b="1" dirty="0" err="1">
              <a:solidFill>
                <a:schemeClr val="accent1">
                  <a:lumMod val="50000"/>
                </a:schemeClr>
              </a:solidFill>
            </a:rPr>
            <a:t>otolith</a:t>
          </a:r>
          <a:r>
            <a:rPr lang="en-GB" sz="1700" b="1" dirty="0">
              <a:solidFill>
                <a:schemeClr val="accent1">
                  <a:lumMod val="50000"/>
                </a:schemeClr>
              </a:solidFill>
            </a:rPr>
            <a:t> reading) </a:t>
          </a:r>
          <a:r>
            <a:rPr lang="en-GB" sz="1700" dirty="0">
              <a:solidFill>
                <a:schemeClr val="accent1">
                  <a:lumMod val="50000"/>
                </a:schemeClr>
              </a:solidFill>
            </a:rPr>
            <a:t>are used to run slicing methods in order to </a:t>
          </a:r>
          <a:r>
            <a:rPr lang="en-GB" sz="1700" dirty="0" smtClean="0">
              <a:solidFill>
                <a:schemeClr val="accent1">
                  <a:lumMod val="50000"/>
                </a:schemeClr>
              </a:solidFill>
            </a:rPr>
            <a:t>obtain </a:t>
          </a:r>
          <a:r>
            <a:rPr lang="en-GB" sz="1700" dirty="0">
              <a:solidFill>
                <a:schemeClr val="accent1">
                  <a:lumMod val="50000"/>
                </a:schemeClr>
              </a:solidFill>
            </a:rPr>
            <a:t>the number at age distribution out of the raised length frequency distribution.</a:t>
          </a:r>
        </a:p>
        <a:p>
          <a:pPr algn="just"/>
          <a:endParaRPr lang="en-GB" sz="1600" dirty="0"/>
        </a:p>
        <a:p>
          <a:pPr algn="just"/>
          <a:r>
            <a:rPr lang="en-GB" sz="1700" dirty="0">
              <a:solidFill>
                <a:schemeClr val="accent5">
                  <a:lumMod val="50000"/>
                </a:schemeClr>
              </a:solidFill>
              <a:sym typeface="Wingdings"/>
            </a:rPr>
            <a:t></a:t>
          </a:r>
          <a:r>
            <a:rPr lang="en-GB" sz="1700" dirty="0">
              <a:solidFill>
                <a:schemeClr val="accent5">
                  <a:lumMod val="50000"/>
                </a:schemeClr>
              </a:solidFill>
            </a:rPr>
            <a:t> For the </a:t>
          </a:r>
          <a:r>
            <a:rPr lang="en-GB" sz="1700" b="1" dirty="0">
              <a:solidFill>
                <a:schemeClr val="accent5">
                  <a:lumMod val="50000"/>
                </a:schemeClr>
              </a:solidFill>
            </a:rPr>
            <a:t>Size/Age distribution data &amp; Maturity data</a:t>
          </a:r>
          <a:r>
            <a:rPr lang="en-GB" sz="1700" dirty="0">
              <a:solidFill>
                <a:schemeClr val="accent5">
                  <a:lumMod val="50000"/>
                </a:schemeClr>
              </a:solidFill>
            </a:rPr>
            <a:t>, the raising procedures followed are developed by the national institutes, and based on the landings and catch data, </a:t>
          </a:r>
          <a:r>
            <a:rPr lang="en-GB" sz="1700" b="0" dirty="0">
              <a:solidFill>
                <a:schemeClr val="accent5">
                  <a:lumMod val="50000"/>
                </a:schemeClr>
              </a:solidFill>
            </a:rPr>
            <a:t>they are raised to the totals</a:t>
          </a:r>
          <a:r>
            <a:rPr lang="en-GB" sz="1700" dirty="0">
              <a:solidFill>
                <a:schemeClr val="accent5">
                  <a:lumMod val="50000"/>
                </a:schemeClr>
              </a:solidFill>
            </a:rPr>
            <a:t>. There are some exceptions due to the fact that official data sometimes are not gender based and the data coming from the sampling are on species level, therefore certain recalculations are needed in order to harmonize them</a:t>
          </a:r>
          <a:r>
            <a:rPr lang="en-GB" sz="1700" dirty="0" smtClean="0">
              <a:solidFill>
                <a:schemeClr val="accent5">
                  <a:lumMod val="50000"/>
                </a:schemeClr>
              </a:solidFill>
            </a:rPr>
            <a:t>.</a:t>
          </a:r>
        </a:p>
        <a:p>
          <a:pPr algn="just"/>
          <a:endParaRPr lang="en-GB" sz="1700" dirty="0" smtClean="0">
            <a:solidFill>
              <a:schemeClr val="accent5">
                <a:lumMod val="50000"/>
              </a:schemeClr>
            </a:solidFill>
          </a:endParaRPr>
        </a:p>
        <a:p>
          <a:pPr algn="just"/>
          <a:r>
            <a:rPr lang="en-GB" sz="1700" dirty="0" smtClean="0">
              <a:solidFill>
                <a:schemeClr val="bg2">
                  <a:lumMod val="75000"/>
                </a:schemeClr>
              </a:solidFill>
              <a:sym typeface="Wingdings"/>
            </a:rPr>
            <a:t></a:t>
          </a:r>
          <a:r>
            <a:rPr lang="en-GB" sz="1700" dirty="0" smtClean="0">
              <a:solidFill>
                <a:schemeClr val="bg2">
                  <a:lumMod val="75000"/>
                </a:schemeClr>
              </a:solidFill>
            </a:rPr>
            <a:t> </a:t>
          </a:r>
          <a:r>
            <a:rPr lang="en-GB" sz="1700" b="1" dirty="0" smtClean="0">
              <a:solidFill>
                <a:schemeClr val="bg2">
                  <a:lumMod val="75000"/>
                </a:schemeClr>
              </a:solidFill>
            </a:rPr>
            <a:t>R package developed to estimate uncertainty of some biological parameters</a:t>
          </a:r>
          <a:r>
            <a:rPr lang="en-GB" sz="1700" dirty="0" smtClean="0">
              <a:solidFill>
                <a:schemeClr val="bg2">
                  <a:lumMod val="75000"/>
                </a:schemeClr>
              </a:solidFill>
            </a:rPr>
            <a:t>: </a:t>
          </a:r>
          <a:r>
            <a:rPr lang="en-GB" sz="1700" u="sng" dirty="0" smtClean="0">
              <a:solidFill>
                <a:schemeClr val="bg2">
                  <a:lumMod val="75000"/>
                </a:schemeClr>
              </a:solidFill>
            </a:rPr>
            <a:t>growth, maturity, sex-ratio and length-weight curves</a:t>
          </a:r>
          <a:r>
            <a:rPr lang="en-GB" sz="1700" dirty="0" smtClean="0">
              <a:solidFill>
                <a:schemeClr val="bg2">
                  <a:lumMod val="75000"/>
                </a:schemeClr>
              </a:solidFill>
            </a:rPr>
            <a:t>. </a:t>
          </a:r>
        </a:p>
        <a:p>
          <a:pPr algn="just"/>
          <a:endParaRPr lang="en-GB" sz="1700" dirty="0" smtClean="0">
            <a:solidFill>
              <a:schemeClr val="bg2">
                <a:lumMod val="75000"/>
              </a:schemeClr>
            </a:solidFill>
          </a:endParaRPr>
        </a:p>
        <a:p>
          <a:pPr algn="just"/>
          <a:r>
            <a:rPr lang="en-GB" sz="1700" dirty="0" smtClean="0">
              <a:solidFill>
                <a:schemeClr val="accent5">
                  <a:lumMod val="75000"/>
                </a:schemeClr>
              </a:solidFill>
              <a:sym typeface="Wingdings"/>
            </a:rPr>
            <a:t></a:t>
          </a:r>
          <a:r>
            <a:rPr lang="en-GB" sz="1700" dirty="0" smtClean="0">
              <a:solidFill>
                <a:schemeClr val="accent5">
                  <a:lumMod val="75000"/>
                </a:schemeClr>
              </a:solidFill>
            </a:rPr>
            <a:t> Based on the </a:t>
          </a:r>
          <a:r>
            <a:rPr lang="en-GB" sz="1700" b="1" dirty="0" smtClean="0">
              <a:solidFill>
                <a:schemeClr val="accent5">
                  <a:lumMod val="75000"/>
                </a:schemeClr>
              </a:solidFill>
            </a:rPr>
            <a:t>L50</a:t>
          </a:r>
          <a:r>
            <a:rPr lang="en-GB" sz="1700" dirty="0" smtClean="0">
              <a:solidFill>
                <a:schemeClr val="accent5">
                  <a:lumMod val="75000"/>
                </a:schemeClr>
              </a:solidFill>
            </a:rPr>
            <a:t>. MS follows the </a:t>
          </a:r>
          <a:r>
            <a:rPr lang="en-GB" sz="1700" b="1" dirty="0" smtClean="0">
              <a:solidFill>
                <a:schemeClr val="accent5">
                  <a:lumMod val="75000"/>
                </a:schemeClr>
              </a:solidFill>
            </a:rPr>
            <a:t>FAO guidelines </a:t>
          </a:r>
          <a:r>
            <a:rPr lang="en-GB" sz="1700" dirty="0" smtClean="0">
              <a:solidFill>
                <a:schemeClr val="accent5">
                  <a:lumMod val="75000"/>
                </a:schemeClr>
              </a:solidFill>
            </a:rPr>
            <a:t>which are similar to MEDITS. </a:t>
          </a:r>
          <a:r>
            <a:rPr lang="en-GB" sz="1700" b="1" dirty="0" smtClean="0">
              <a:solidFill>
                <a:schemeClr val="accent5">
                  <a:lumMod val="75000"/>
                </a:schemeClr>
              </a:solidFill>
            </a:rPr>
            <a:t>Same methodology as for landings</a:t>
          </a:r>
          <a:endParaRPr lang="en-GB" sz="1700" dirty="0" smtClean="0">
            <a:solidFill>
              <a:schemeClr val="bg2">
                <a:lumMod val="75000"/>
              </a:schemeClr>
            </a:solidFill>
          </a:endParaRPr>
        </a:p>
        <a:p>
          <a:pPr algn="just"/>
          <a:endParaRPr lang="en-GB" sz="1700" dirty="0" smtClean="0">
            <a:solidFill>
              <a:schemeClr val="accent5">
                <a:lumMod val="50000"/>
              </a:schemeClr>
            </a:solidFill>
          </a:endParaRPr>
        </a:p>
        <a:p>
          <a:pPr algn="just"/>
          <a:r>
            <a:rPr lang="en-GB" sz="1700" dirty="0" smtClean="0">
              <a:solidFill>
                <a:schemeClr val="accent5">
                  <a:lumMod val="50000"/>
                </a:schemeClr>
              </a:solidFill>
            </a:rPr>
            <a:t> </a:t>
          </a:r>
          <a:endParaRPr lang="en-GB" sz="1700" dirty="0">
            <a:solidFill>
              <a:schemeClr val="accent5">
                <a:lumMod val="50000"/>
              </a:schemeClr>
            </a:solidFill>
          </a:endParaRPr>
        </a:p>
        <a:p>
          <a:pPr algn="just"/>
          <a:endParaRPr lang="en-GB" sz="800" dirty="0"/>
        </a:p>
      </dgm:t>
    </dgm:pt>
    <dgm:pt modelId="{4788BA18-68B6-4F4B-BF78-9397E15B3795}" type="parTrans" cxnId="{A9EB32B9-2F49-4632-B76E-8DDB284EEF23}">
      <dgm:prSet/>
      <dgm:spPr/>
      <dgm:t>
        <a:bodyPr/>
        <a:lstStyle/>
        <a:p>
          <a:endParaRPr lang="el-GR"/>
        </a:p>
      </dgm:t>
    </dgm:pt>
    <dgm:pt modelId="{BEF1F088-91C8-4B32-9B0E-3945AEA36C4C}" type="sibTrans" cxnId="{A9EB32B9-2F49-4632-B76E-8DDB284EEF23}">
      <dgm:prSet/>
      <dgm:spPr/>
      <dgm:t>
        <a:bodyPr/>
        <a:lstStyle/>
        <a:p>
          <a:endParaRPr lang="el-GR"/>
        </a:p>
      </dgm:t>
    </dgm:pt>
    <dgm:pt modelId="{79BE3289-7391-4F8F-B067-CD4CC4FE7EBC}" type="pres">
      <dgm:prSet presAssocID="{C0BB8BC0-8464-454D-B91C-02A5A8E4BCE6}" presName="composite" presStyleCnt="0">
        <dgm:presLayoutVars>
          <dgm:chMax val="1"/>
          <dgm:dir/>
          <dgm:resizeHandles val="exact"/>
        </dgm:presLayoutVars>
      </dgm:prSet>
      <dgm:spPr/>
      <dgm:t>
        <a:bodyPr/>
        <a:lstStyle/>
        <a:p>
          <a:endParaRPr lang="el-GR"/>
        </a:p>
      </dgm:t>
    </dgm:pt>
    <dgm:pt modelId="{EE24436E-14CC-4F1C-A85E-5CC48D4D8428}" type="pres">
      <dgm:prSet presAssocID="{F4276DC0-37E4-4BE2-B263-77DCB509E0BD}" presName="roof" presStyleLbl="dkBgShp" presStyleIdx="0" presStyleCnt="2" custScaleY="28073" custLinFactNeighborY="-17982"/>
      <dgm:spPr/>
      <dgm:t>
        <a:bodyPr/>
        <a:lstStyle/>
        <a:p>
          <a:endParaRPr lang="el-GR"/>
        </a:p>
      </dgm:t>
    </dgm:pt>
    <dgm:pt modelId="{D15464FC-B3A0-412B-AFDC-9DF607359672}" type="pres">
      <dgm:prSet presAssocID="{F4276DC0-37E4-4BE2-B263-77DCB509E0BD}" presName="pillars" presStyleCnt="0"/>
      <dgm:spPr/>
    </dgm:pt>
    <dgm:pt modelId="{23752A09-D321-41CC-B62C-9FB4DC447386}" type="pres">
      <dgm:prSet presAssocID="{F4276DC0-37E4-4BE2-B263-77DCB509E0BD}" presName="pillar1" presStyleLbl="node1" presStyleIdx="0" presStyleCnt="1" custScaleY="133241" custLinFactNeighborY="-4664">
        <dgm:presLayoutVars>
          <dgm:bulletEnabled val="1"/>
        </dgm:presLayoutVars>
      </dgm:prSet>
      <dgm:spPr/>
      <dgm:t>
        <a:bodyPr/>
        <a:lstStyle/>
        <a:p>
          <a:endParaRPr lang="el-GR"/>
        </a:p>
      </dgm:t>
    </dgm:pt>
    <dgm:pt modelId="{C5F906F7-C21D-4280-BF51-7D36BF0701C0}" type="pres">
      <dgm:prSet presAssocID="{F4276DC0-37E4-4BE2-B263-77DCB509E0BD}" presName="base" presStyleLbl="dkBgShp" presStyleIdx="1" presStyleCnt="2" custLinFactY="1858" custLinFactNeighborY="100000"/>
      <dgm:spPr/>
    </dgm:pt>
  </dgm:ptLst>
  <dgm:cxnLst>
    <dgm:cxn modelId="{6D81E251-4512-4E09-B8B5-6026D74C7891}" type="presOf" srcId="{F4276DC0-37E4-4BE2-B263-77DCB509E0BD}" destId="{EE24436E-14CC-4F1C-A85E-5CC48D4D8428}" srcOrd="0" destOrd="0" presId="urn:microsoft.com/office/officeart/2005/8/layout/hList3"/>
    <dgm:cxn modelId="{A9EB32B9-2F49-4632-B76E-8DDB284EEF23}" srcId="{F4276DC0-37E4-4BE2-B263-77DCB509E0BD}" destId="{B4DD74C2-225F-4B13-8A5D-E89BE65B89D8}" srcOrd="0" destOrd="0" parTransId="{4788BA18-68B6-4F4B-BF78-9397E15B3795}" sibTransId="{BEF1F088-91C8-4B32-9B0E-3945AEA36C4C}"/>
    <dgm:cxn modelId="{0D2F7CEF-62E7-4975-9AEF-EF40FA7267C9}" type="presOf" srcId="{B4DD74C2-225F-4B13-8A5D-E89BE65B89D8}" destId="{23752A09-D321-41CC-B62C-9FB4DC447386}" srcOrd="0" destOrd="0" presId="urn:microsoft.com/office/officeart/2005/8/layout/hList3"/>
    <dgm:cxn modelId="{9CCEDE8F-B936-46F7-B2BF-18CCA0CDD0A3}" type="presOf" srcId="{C0BB8BC0-8464-454D-B91C-02A5A8E4BCE6}" destId="{79BE3289-7391-4F8F-B067-CD4CC4FE7EBC}" srcOrd="0" destOrd="0" presId="urn:microsoft.com/office/officeart/2005/8/layout/hList3"/>
    <dgm:cxn modelId="{AEBEEAA1-CA7B-4E44-B4E4-E8F6A83AA315}" srcId="{C0BB8BC0-8464-454D-B91C-02A5A8E4BCE6}" destId="{F4276DC0-37E4-4BE2-B263-77DCB509E0BD}" srcOrd="0" destOrd="0" parTransId="{18B287A8-599D-4303-ABC4-5D8466B75399}" sibTransId="{500B9D5E-F38D-428B-BC1C-C7A1497BC1EC}"/>
    <dgm:cxn modelId="{0FDB0294-E7E9-4AC8-8268-BE95B4203579}" type="presParOf" srcId="{79BE3289-7391-4F8F-B067-CD4CC4FE7EBC}" destId="{EE24436E-14CC-4F1C-A85E-5CC48D4D8428}" srcOrd="0" destOrd="0" presId="urn:microsoft.com/office/officeart/2005/8/layout/hList3"/>
    <dgm:cxn modelId="{88514696-B05E-474F-983D-95515FD0BA50}" type="presParOf" srcId="{79BE3289-7391-4F8F-B067-CD4CC4FE7EBC}" destId="{D15464FC-B3A0-412B-AFDC-9DF607359672}" srcOrd="1" destOrd="0" presId="urn:microsoft.com/office/officeart/2005/8/layout/hList3"/>
    <dgm:cxn modelId="{E72FF502-DF12-4E32-B69F-9115CE57A6D8}" type="presParOf" srcId="{D15464FC-B3A0-412B-AFDC-9DF607359672}" destId="{23752A09-D321-41CC-B62C-9FB4DC447386}" srcOrd="0" destOrd="0" presId="urn:microsoft.com/office/officeart/2005/8/layout/hList3"/>
    <dgm:cxn modelId="{68FABE07-786E-47DB-A2D5-BA8F04C2448B}" type="presParOf" srcId="{79BE3289-7391-4F8F-B067-CD4CC4FE7EBC}" destId="{C5F906F7-C21D-4280-BF51-7D36BF0701C0}" srcOrd="2" destOrd="0" presId="urn:microsoft.com/office/officeart/2005/8/layout/hList3"/>
  </dgm:cxnLst>
  <dgm:bg/>
  <dgm:whole/>
  <dgm:extLst>
    <a:ext uri="http://schemas.microsoft.com/office/drawing/2008/diagram">
      <dsp:dataModelExt xmlns:dsp="http://schemas.microsoft.com/office/drawing/2008/diagram" xmlns="" relId="rId7"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A84BF37C-9A72-40E4-B133-5B95EA9A45AF}">
      <dsp:nvSpPr>
        <dsp:cNvPr id="0" name=""/>
        <dsp:cNvSpPr/>
      </dsp:nvSpPr>
      <dsp:spPr>
        <a:xfrm rot="2208727">
          <a:off x="2106734" y="3888076"/>
          <a:ext cx="1258558" cy="65214"/>
        </a:xfrm>
        <a:custGeom>
          <a:avLst/>
          <a:gdLst/>
          <a:ahLst/>
          <a:cxnLst/>
          <a:rect l="0" t="0" r="0" b="0"/>
          <a:pathLst>
            <a:path>
              <a:moveTo>
                <a:pt x="0" y="32607"/>
              </a:moveTo>
              <a:lnTo>
                <a:pt x="1258558" y="32607"/>
              </a:lnTo>
            </a:path>
          </a:pathLst>
        </a:custGeom>
        <a:noFill/>
        <a:ln w="25400" cap="flat" cmpd="sng" algn="ctr">
          <a:solidFill>
            <a:schemeClr val="bg2">
              <a:lumMod val="75000"/>
            </a:schemeClr>
          </a:solidFill>
          <a:prstDash val="solid"/>
        </a:ln>
        <a:effectLst/>
      </dsp:spPr>
      <dsp:style>
        <a:lnRef idx="2">
          <a:scrgbClr r="0" g="0" b="0"/>
        </a:lnRef>
        <a:fillRef idx="0">
          <a:scrgbClr r="0" g="0" b="0"/>
        </a:fillRef>
        <a:effectRef idx="0">
          <a:scrgbClr r="0" g="0" b="0"/>
        </a:effectRef>
        <a:fontRef idx="minor"/>
      </dsp:style>
    </dsp:sp>
    <dsp:sp modelId="{8CBC5EE4-10B1-4DA2-A838-5065C52F475A}">
      <dsp:nvSpPr>
        <dsp:cNvPr id="0" name=""/>
        <dsp:cNvSpPr/>
      </dsp:nvSpPr>
      <dsp:spPr>
        <a:xfrm>
          <a:off x="2232209" y="2811708"/>
          <a:ext cx="800462" cy="65214"/>
        </a:xfrm>
        <a:custGeom>
          <a:avLst/>
          <a:gdLst/>
          <a:ahLst/>
          <a:cxnLst/>
          <a:rect l="0" t="0" r="0" b="0"/>
          <a:pathLst>
            <a:path>
              <a:moveTo>
                <a:pt x="0" y="32607"/>
              </a:moveTo>
              <a:lnTo>
                <a:pt x="800462" y="32607"/>
              </a:lnTo>
            </a:path>
          </a:pathLst>
        </a:custGeom>
        <a:noFill/>
        <a:ln w="25400" cap="flat" cmpd="sng" algn="ctr">
          <a:solidFill>
            <a:schemeClr val="accent1">
              <a:lumMod val="50000"/>
            </a:schemeClr>
          </a:solidFill>
          <a:prstDash val="solid"/>
        </a:ln>
        <a:effectLst/>
      </dsp:spPr>
      <dsp:style>
        <a:lnRef idx="2">
          <a:scrgbClr r="0" g="0" b="0"/>
        </a:lnRef>
        <a:fillRef idx="0">
          <a:scrgbClr r="0" g="0" b="0"/>
        </a:fillRef>
        <a:effectRef idx="0">
          <a:scrgbClr r="0" g="0" b="0"/>
        </a:effectRef>
        <a:fontRef idx="minor"/>
      </dsp:style>
    </dsp:sp>
    <dsp:sp modelId="{7AEF83A9-613E-4949-B4E5-9EFED0FD58D1}">
      <dsp:nvSpPr>
        <dsp:cNvPr id="0" name=""/>
        <dsp:cNvSpPr/>
      </dsp:nvSpPr>
      <dsp:spPr>
        <a:xfrm rot="19391273">
          <a:off x="2106734" y="1735340"/>
          <a:ext cx="1258558" cy="65214"/>
        </a:xfrm>
        <a:custGeom>
          <a:avLst/>
          <a:gdLst/>
          <a:ahLst/>
          <a:cxnLst/>
          <a:rect l="0" t="0" r="0" b="0"/>
          <a:pathLst>
            <a:path>
              <a:moveTo>
                <a:pt x="0" y="32607"/>
              </a:moveTo>
              <a:lnTo>
                <a:pt x="1258558" y="32607"/>
              </a:lnTo>
            </a:path>
          </a:pathLst>
        </a:custGeom>
        <a:noFill/>
        <a:ln w="25400" cap="flat" cmpd="sng" algn="ctr">
          <a:solidFill>
            <a:schemeClr val="accent1">
              <a:lumMod val="50000"/>
            </a:schemeClr>
          </a:solidFill>
          <a:prstDash val="solid"/>
        </a:ln>
        <a:effectLst/>
      </dsp:spPr>
      <dsp:style>
        <a:lnRef idx="2">
          <a:scrgbClr r="0" g="0" b="0"/>
        </a:lnRef>
        <a:fillRef idx="0">
          <a:scrgbClr r="0" g="0" b="0"/>
        </a:fillRef>
        <a:effectRef idx="0">
          <a:scrgbClr r="0" g="0" b="0"/>
        </a:effectRef>
        <a:fontRef idx="minor"/>
      </dsp:style>
    </dsp:sp>
    <dsp:sp modelId="{4E900F2E-C5F2-4B27-8657-1C2FFB43295C}">
      <dsp:nvSpPr>
        <dsp:cNvPr id="0" name=""/>
        <dsp:cNvSpPr/>
      </dsp:nvSpPr>
      <dsp:spPr>
        <a:xfrm>
          <a:off x="-76610" y="1512168"/>
          <a:ext cx="2748896" cy="2664295"/>
        </a:xfrm>
        <a:prstGeom prst="ellipse">
          <a:avLst/>
        </a:prstGeom>
        <a:blipFill rotWithShape="0">
          <a:blip xmlns:r="http://schemas.openxmlformats.org/officeDocument/2006/relationships" r:embed="rId1"/>
          <a:stretch>
            <a:fillRect/>
          </a:stretch>
        </a:blip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12638EC-583E-469E-B745-C05B6485BEE6}">
      <dsp:nvSpPr>
        <dsp:cNvPr id="0" name=""/>
        <dsp:cNvSpPr/>
      </dsp:nvSpPr>
      <dsp:spPr>
        <a:xfrm>
          <a:off x="3040974" y="42205"/>
          <a:ext cx="1788836" cy="1656193"/>
        </a:xfrm>
        <a:prstGeom prst="ellipse">
          <a:avLst/>
        </a:prstGeom>
        <a:gradFill rotWithShape="1">
          <a:gsLst>
            <a:gs pos="0">
              <a:schemeClr val="accent1">
                <a:tint val="35000"/>
                <a:satMod val="253000"/>
              </a:schemeClr>
            </a:gs>
            <a:gs pos="50000">
              <a:schemeClr val="accent1">
                <a:tint val="42000"/>
                <a:satMod val="255000"/>
              </a:schemeClr>
            </a:gs>
            <a:gs pos="97000">
              <a:schemeClr val="accent1">
                <a:tint val="53000"/>
                <a:satMod val="260000"/>
              </a:schemeClr>
            </a:gs>
            <a:gs pos="100000">
              <a:schemeClr val="accent1">
                <a:tint val="56000"/>
                <a:satMod val="275000"/>
              </a:schemeClr>
            </a:gs>
          </a:gsLst>
          <a:path path="circle">
            <a:fillToRect l="50000" t="50000" r="50000" b="50000"/>
          </a:path>
        </a:gradFill>
        <a:ln w="9525" cap="flat" cmpd="sng" algn="ctr">
          <a:solidFill>
            <a:schemeClr val="accent1"/>
          </a:solidFill>
          <a:prstDash val="solid"/>
        </a:ln>
        <a:effectLst>
          <a:outerShdw blurRad="63500" dist="25400" dir="5400000" rotWithShape="0">
            <a:srgbClr val="000000">
              <a:alpha val="43137"/>
            </a:srgbClr>
          </a:outerShdw>
        </a:effectLst>
      </dsp:spPr>
      <dsp:style>
        <a:lnRef idx="1">
          <a:schemeClr val="accent1"/>
        </a:lnRef>
        <a:fillRef idx="2">
          <a:schemeClr val="accent1"/>
        </a:fillRef>
        <a:effectRef idx="1">
          <a:schemeClr val="accent1"/>
        </a:effectRef>
        <a:fontRef idx="minor">
          <a:schemeClr val="dk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sz="1800" kern="1200" dirty="0" smtClean="0"/>
            <a:t>Discards</a:t>
          </a:r>
          <a:endParaRPr lang="el-GR" sz="1800" kern="1200" dirty="0"/>
        </a:p>
      </dsp:txBody>
      <dsp:txXfrm>
        <a:off x="3040974" y="42205"/>
        <a:ext cx="1788836" cy="1656193"/>
      </dsp:txXfrm>
    </dsp:sp>
    <dsp:sp modelId="{080B0F3F-D0C0-4888-AB93-FFCBAFF65D4C}">
      <dsp:nvSpPr>
        <dsp:cNvPr id="0" name=""/>
        <dsp:cNvSpPr/>
      </dsp:nvSpPr>
      <dsp:spPr>
        <a:xfrm>
          <a:off x="4756169" y="42205"/>
          <a:ext cx="2683255" cy="16561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ctr" defTabSz="533400">
            <a:lnSpc>
              <a:spcPct val="90000"/>
            </a:lnSpc>
            <a:spcBef>
              <a:spcPct val="0"/>
            </a:spcBef>
            <a:spcAft>
              <a:spcPct val="15000"/>
            </a:spcAft>
            <a:buChar char="••"/>
          </a:pPr>
          <a:r>
            <a:rPr lang="en-US" sz="1200" kern="1200" dirty="0" smtClean="0">
              <a:solidFill>
                <a:schemeClr val="accent1">
                  <a:lumMod val="75000"/>
                </a:schemeClr>
              </a:solidFill>
            </a:rPr>
            <a:t>Source of information</a:t>
          </a:r>
          <a:endParaRPr lang="el-GR" sz="1200" kern="1200" dirty="0">
            <a:solidFill>
              <a:schemeClr val="accent1">
                <a:lumMod val="75000"/>
              </a:schemeClr>
            </a:solidFill>
          </a:endParaRPr>
        </a:p>
        <a:p>
          <a:pPr marL="114300" lvl="1" indent="-114300" algn="ctr" defTabSz="533400">
            <a:lnSpc>
              <a:spcPct val="90000"/>
            </a:lnSpc>
            <a:spcBef>
              <a:spcPct val="0"/>
            </a:spcBef>
            <a:spcAft>
              <a:spcPct val="15000"/>
            </a:spcAft>
            <a:buChar char="••"/>
          </a:pPr>
          <a:r>
            <a:rPr lang="en-US" sz="1200" kern="1200" dirty="0" smtClean="0">
              <a:solidFill>
                <a:schemeClr val="accent1">
                  <a:lumMod val="75000"/>
                </a:schemeClr>
              </a:solidFill>
            </a:rPr>
            <a:t>Methodology</a:t>
          </a:r>
          <a:endParaRPr lang="el-GR" sz="1200" kern="1200" dirty="0">
            <a:solidFill>
              <a:schemeClr val="accent1">
                <a:lumMod val="75000"/>
              </a:schemeClr>
            </a:solidFill>
          </a:endParaRPr>
        </a:p>
        <a:p>
          <a:pPr marL="114300" lvl="1" indent="-114300" algn="ctr" defTabSz="533400">
            <a:lnSpc>
              <a:spcPct val="90000"/>
            </a:lnSpc>
            <a:spcBef>
              <a:spcPct val="0"/>
            </a:spcBef>
            <a:spcAft>
              <a:spcPct val="15000"/>
            </a:spcAft>
            <a:buChar char="••"/>
          </a:pPr>
          <a:r>
            <a:rPr lang="en-US" sz="1200" kern="1200" dirty="0" smtClean="0">
              <a:solidFill>
                <a:schemeClr val="accent1">
                  <a:lumMod val="75000"/>
                </a:schemeClr>
              </a:solidFill>
            </a:rPr>
            <a:t>Data</a:t>
          </a:r>
          <a:endParaRPr lang="el-GR" sz="1200" kern="1200" dirty="0">
            <a:solidFill>
              <a:schemeClr val="accent1">
                <a:lumMod val="75000"/>
              </a:schemeClr>
            </a:solidFill>
          </a:endParaRPr>
        </a:p>
        <a:p>
          <a:pPr marL="114300" lvl="1" indent="-114300" algn="ctr" defTabSz="533400">
            <a:lnSpc>
              <a:spcPct val="90000"/>
            </a:lnSpc>
            <a:spcBef>
              <a:spcPct val="0"/>
            </a:spcBef>
            <a:spcAft>
              <a:spcPct val="15000"/>
            </a:spcAft>
            <a:buChar char="••"/>
          </a:pPr>
          <a:r>
            <a:rPr lang="en-US" sz="1200" kern="1200" dirty="0" smtClean="0">
              <a:solidFill>
                <a:schemeClr val="accent1">
                  <a:lumMod val="75000"/>
                </a:schemeClr>
              </a:solidFill>
            </a:rPr>
            <a:t>Algorithms</a:t>
          </a:r>
          <a:endParaRPr lang="el-GR" sz="1200" kern="1200" dirty="0">
            <a:solidFill>
              <a:schemeClr val="accent1">
                <a:lumMod val="75000"/>
              </a:schemeClr>
            </a:solidFill>
          </a:endParaRPr>
        </a:p>
        <a:p>
          <a:pPr marL="114300" lvl="1" indent="-114300" algn="ctr" defTabSz="533400">
            <a:lnSpc>
              <a:spcPct val="90000"/>
            </a:lnSpc>
            <a:spcBef>
              <a:spcPct val="0"/>
            </a:spcBef>
            <a:spcAft>
              <a:spcPct val="15000"/>
            </a:spcAft>
            <a:buChar char="••"/>
          </a:pPr>
          <a:r>
            <a:rPr lang="en-US" sz="1200" kern="1200" dirty="0" smtClean="0">
              <a:solidFill>
                <a:schemeClr val="accent1">
                  <a:lumMod val="75000"/>
                </a:schemeClr>
              </a:solidFill>
            </a:rPr>
            <a:t>Accuracy</a:t>
          </a:r>
          <a:endParaRPr lang="el-GR" sz="1200" kern="1200" dirty="0">
            <a:solidFill>
              <a:schemeClr val="accent1">
                <a:lumMod val="75000"/>
              </a:schemeClr>
            </a:solidFill>
          </a:endParaRPr>
        </a:p>
        <a:p>
          <a:pPr marL="114300" lvl="1" indent="-114300" algn="ctr" defTabSz="533400">
            <a:lnSpc>
              <a:spcPct val="90000"/>
            </a:lnSpc>
            <a:spcBef>
              <a:spcPct val="0"/>
            </a:spcBef>
            <a:spcAft>
              <a:spcPct val="15000"/>
            </a:spcAft>
            <a:buChar char="••"/>
          </a:pPr>
          <a:r>
            <a:rPr lang="en-US" sz="1200" kern="1200" dirty="0" smtClean="0">
              <a:solidFill>
                <a:schemeClr val="accent1">
                  <a:lumMod val="75000"/>
                </a:schemeClr>
              </a:solidFill>
            </a:rPr>
            <a:t>Raising Procedure</a:t>
          </a:r>
          <a:endParaRPr lang="el-GR" sz="1200" kern="1200" dirty="0">
            <a:solidFill>
              <a:schemeClr val="accent1">
                <a:lumMod val="75000"/>
              </a:schemeClr>
            </a:solidFill>
          </a:endParaRPr>
        </a:p>
      </dsp:txBody>
      <dsp:txXfrm>
        <a:off x="4756169" y="42205"/>
        <a:ext cx="2683255" cy="1656193"/>
      </dsp:txXfrm>
    </dsp:sp>
    <dsp:sp modelId="{1941DD93-6E28-46CC-99F3-2F69CDF08C1F}">
      <dsp:nvSpPr>
        <dsp:cNvPr id="0" name=""/>
        <dsp:cNvSpPr/>
      </dsp:nvSpPr>
      <dsp:spPr>
        <a:xfrm>
          <a:off x="3032672" y="2016219"/>
          <a:ext cx="1788836" cy="1656193"/>
        </a:xfrm>
        <a:prstGeom prst="ellipse">
          <a:avLst/>
        </a:prstGeom>
        <a:solidFill>
          <a:schemeClr val="accent1"/>
        </a:solidFill>
        <a:ln w="25400" cap="flat" cmpd="sng" algn="ctr">
          <a:solidFill>
            <a:schemeClr val="lt1"/>
          </a:solidFill>
          <a:prstDash val="solid"/>
        </a:ln>
        <a:effectLst>
          <a:outerShdw blurRad="63500" dist="25400" dir="5400000" rotWithShape="0">
            <a:srgbClr val="000000">
              <a:alpha val="43137"/>
            </a:srgbClr>
          </a:outerShdw>
        </a:effectLst>
      </dsp:spPr>
      <dsp:style>
        <a:lnRef idx="3">
          <a:schemeClr val="lt1"/>
        </a:lnRef>
        <a:fillRef idx="1">
          <a:schemeClr val="accent1"/>
        </a:fillRef>
        <a:effectRef idx="1">
          <a:schemeClr val="accent1"/>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sz="1800" kern="1200" dirty="0" smtClean="0"/>
            <a:t>Size/Age Distribution</a:t>
          </a:r>
          <a:endParaRPr lang="el-GR" sz="1800" kern="1200" dirty="0"/>
        </a:p>
      </dsp:txBody>
      <dsp:txXfrm>
        <a:off x="3032672" y="2016219"/>
        <a:ext cx="1788836" cy="1656193"/>
      </dsp:txXfrm>
    </dsp:sp>
    <dsp:sp modelId="{9652A0BE-8EEB-418A-8F62-E6F67FC6F198}">
      <dsp:nvSpPr>
        <dsp:cNvPr id="0" name=""/>
        <dsp:cNvSpPr/>
      </dsp:nvSpPr>
      <dsp:spPr>
        <a:xfrm>
          <a:off x="4747867" y="2016219"/>
          <a:ext cx="2683255" cy="16561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ctr" defTabSz="533400">
            <a:lnSpc>
              <a:spcPct val="90000"/>
            </a:lnSpc>
            <a:spcBef>
              <a:spcPct val="0"/>
            </a:spcBef>
            <a:spcAft>
              <a:spcPct val="15000"/>
            </a:spcAft>
            <a:buChar char="••"/>
          </a:pPr>
          <a:r>
            <a:rPr lang="en-US" sz="1200" kern="1200" dirty="0" smtClean="0">
              <a:solidFill>
                <a:schemeClr val="bg2">
                  <a:lumMod val="75000"/>
                </a:schemeClr>
              </a:solidFill>
            </a:rPr>
            <a:t>Source of information</a:t>
          </a:r>
          <a:endParaRPr lang="el-GR" sz="1200" kern="1200" dirty="0">
            <a:solidFill>
              <a:schemeClr val="bg2">
                <a:lumMod val="75000"/>
              </a:schemeClr>
            </a:solidFill>
          </a:endParaRPr>
        </a:p>
        <a:p>
          <a:pPr marL="114300" lvl="1" indent="-114300" algn="ctr" defTabSz="533400">
            <a:lnSpc>
              <a:spcPct val="90000"/>
            </a:lnSpc>
            <a:spcBef>
              <a:spcPct val="0"/>
            </a:spcBef>
            <a:spcAft>
              <a:spcPct val="15000"/>
            </a:spcAft>
            <a:buChar char="••"/>
          </a:pPr>
          <a:r>
            <a:rPr lang="en-US" sz="1200" kern="1200" dirty="0" smtClean="0">
              <a:solidFill>
                <a:schemeClr val="bg2">
                  <a:lumMod val="75000"/>
                </a:schemeClr>
              </a:solidFill>
            </a:rPr>
            <a:t>Methodology</a:t>
          </a:r>
          <a:endParaRPr lang="el-GR" sz="1200" kern="1200" dirty="0">
            <a:solidFill>
              <a:schemeClr val="bg2">
                <a:lumMod val="75000"/>
              </a:schemeClr>
            </a:solidFill>
          </a:endParaRPr>
        </a:p>
        <a:p>
          <a:pPr marL="114300" lvl="1" indent="-114300" algn="ctr" defTabSz="533400">
            <a:lnSpc>
              <a:spcPct val="90000"/>
            </a:lnSpc>
            <a:spcBef>
              <a:spcPct val="0"/>
            </a:spcBef>
            <a:spcAft>
              <a:spcPct val="15000"/>
            </a:spcAft>
            <a:buChar char="••"/>
          </a:pPr>
          <a:r>
            <a:rPr lang="en-US" sz="1200" kern="1200" dirty="0" smtClean="0">
              <a:solidFill>
                <a:schemeClr val="bg2">
                  <a:lumMod val="75000"/>
                </a:schemeClr>
              </a:solidFill>
            </a:rPr>
            <a:t>Data</a:t>
          </a:r>
          <a:endParaRPr lang="el-GR" sz="1200" kern="1200" dirty="0">
            <a:solidFill>
              <a:schemeClr val="bg2">
                <a:lumMod val="75000"/>
              </a:schemeClr>
            </a:solidFill>
          </a:endParaRPr>
        </a:p>
        <a:p>
          <a:pPr marL="114300" lvl="1" indent="-114300" algn="ctr" defTabSz="533400">
            <a:lnSpc>
              <a:spcPct val="90000"/>
            </a:lnSpc>
            <a:spcBef>
              <a:spcPct val="0"/>
            </a:spcBef>
            <a:spcAft>
              <a:spcPct val="15000"/>
            </a:spcAft>
            <a:buChar char="••"/>
          </a:pPr>
          <a:r>
            <a:rPr lang="en-US" sz="1200" kern="1200" dirty="0" smtClean="0">
              <a:solidFill>
                <a:schemeClr val="bg2">
                  <a:lumMod val="75000"/>
                </a:schemeClr>
              </a:solidFill>
            </a:rPr>
            <a:t>Algorithms</a:t>
          </a:r>
          <a:endParaRPr lang="el-GR" sz="1200" kern="1200" dirty="0">
            <a:solidFill>
              <a:schemeClr val="bg2">
                <a:lumMod val="75000"/>
              </a:schemeClr>
            </a:solidFill>
          </a:endParaRPr>
        </a:p>
        <a:p>
          <a:pPr marL="114300" lvl="1" indent="-114300" algn="ctr" defTabSz="533400">
            <a:lnSpc>
              <a:spcPct val="90000"/>
            </a:lnSpc>
            <a:spcBef>
              <a:spcPct val="0"/>
            </a:spcBef>
            <a:spcAft>
              <a:spcPct val="15000"/>
            </a:spcAft>
            <a:buChar char="••"/>
          </a:pPr>
          <a:r>
            <a:rPr lang="en-US" sz="1200" kern="1200" dirty="0" smtClean="0">
              <a:solidFill>
                <a:schemeClr val="bg2">
                  <a:lumMod val="75000"/>
                </a:schemeClr>
              </a:solidFill>
            </a:rPr>
            <a:t>Accuracy</a:t>
          </a:r>
          <a:endParaRPr lang="el-GR" sz="1200" kern="1200" dirty="0">
            <a:solidFill>
              <a:schemeClr val="bg2">
                <a:lumMod val="75000"/>
              </a:schemeClr>
            </a:solidFill>
          </a:endParaRPr>
        </a:p>
        <a:p>
          <a:pPr marL="114300" lvl="1" indent="-114300" algn="ctr" defTabSz="533400">
            <a:lnSpc>
              <a:spcPct val="90000"/>
            </a:lnSpc>
            <a:spcBef>
              <a:spcPct val="0"/>
            </a:spcBef>
            <a:spcAft>
              <a:spcPct val="15000"/>
            </a:spcAft>
            <a:buChar char="••"/>
          </a:pPr>
          <a:r>
            <a:rPr lang="en-US" sz="1200" kern="1200" dirty="0" smtClean="0">
              <a:solidFill>
                <a:schemeClr val="bg2">
                  <a:lumMod val="75000"/>
                </a:schemeClr>
              </a:solidFill>
            </a:rPr>
            <a:t>Raising Procedure</a:t>
          </a:r>
          <a:endParaRPr lang="el-GR" sz="1200" kern="1200" dirty="0">
            <a:solidFill>
              <a:schemeClr val="bg2">
                <a:lumMod val="75000"/>
              </a:schemeClr>
            </a:solidFill>
          </a:endParaRPr>
        </a:p>
      </dsp:txBody>
      <dsp:txXfrm>
        <a:off x="4747867" y="2016219"/>
        <a:ext cx="2683255" cy="1656193"/>
      </dsp:txXfrm>
    </dsp:sp>
    <dsp:sp modelId="{4E3A22C8-9F64-479B-A7A9-0750C78A3176}">
      <dsp:nvSpPr>
        <dsp:cNvPr id="0" name=""/>
        <dsp:cNvSpPr/>
      </dsp:nvSpPr>
      <dsp:spPr>
        <a:xfrm>
          <a:off x="3040974" y="3990233"/>
          <a:ext cx="1788836" cy="1656193"/>
        </a:xfrm>
        <a:prstGeom prst="ellipse">
          <a:avLst/>
        </a:prstGeom>
        <a:solidFill>
          <a:schemeClr val="lt1"/>
        </a:solidFill>
        <a:ln w="25400" cap="flat" cmpd="sng" algn="ctr">
          <a:solidFill>
            <a:schemeClr val="accent1"/>
          </a:solidFill>
          <a:prstDash val="solid"/>
        </a:ln>
        <a:effectLst/>
      </dsp:spPr>
      <dsp:style>
        <a:lnRef idx="2">
          <a:schemeClr val="accent1"/>
        </a:lnRef>
        <a:fillRef idx="1">
          <a:schemeClr val="lt1"/>
        </a:fillRef>
        <a:effectRef idx="0">
          <a:schemeClr val="accent1"/>
        </a:effectRef>
        <a:fontRef idx="minor">
          <a:schemeClr val="dk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en-US" sz="1800" kern="1200" dirty="0" smtClean="0"/>
            <a:t>Maturity</a:t>
          </a:r>
          <a:endParaRPr lang="el-GR" sz="1800" kern="1200" dirty="0"/>
        </a:p>
      </dsp:txBody>
      <dsp:txXfrm>
        <a:off x="3040974" y="3990233"/>
        <a:ext cx="1788836" cy="1656193"/>
      </dsp:txXfrm>
    </dsp:sp>
    <dsp:sp modelId="{5A388B26-4102-485C-AEFF-4BA9A9D58792}">
      <dsp:nvSpPr>
        <dsp:cNvPr id="0" name=""/>
        <dsp:cNvSpPr/>
      </dsp:nvSpPr>
      <dsp:spPr>
        <a:xfrm>
          <a:off x="4756169" y="3990233"/>
          <a:ext cx="2683255" cy="16561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114300" lvl="1" indent="-114300" algn="ctr" defTabSz="533400">
            <a:lnSpc>
              <a:spcPct val="90000"/>
            </a:lnSpc>
            <a:spcBef>
              <a:spcPct val="0"/>
            </a:spcBef>
            <a:spcAft>
              <a:spcPct val="15000"/>
            </a:spcAft>
            <a:buChar char="••"/>
          </a:pPr>
          <a:endParaRPr lang="el-GR" sz="1200" kern="1200" dirty="0">
            <a:effectLst/>
          </a:endParaRPr>
        </a:p>
        <a:p>
          <a:pPr marL="114300" lvl="1" indent="-114300" algn="ctr" defTabSz="533400">
            <a:lnSpc>
              <a:spcPct val="90000"/>
            </a:lnSpc>
            <a:spcBef>
              <a:spcPct val="0"/>
            </a:spcBef>
            <a:spcAft>
              <a:spcPct val="15000"/>
            </a:spcAft>
            <a:buChar char="••"/>
          </a:pPr>
          <a:endParaRPr lang="el-GR" sz="1200" kern="1200" dirty="0">
            <a:effectLst/>
          </a:endParaRPr>
        </a:p>
        <a:p>
          <a:pPr marL="114300" lvl="1" indent="-114300" algn="ctr" defTabSz="533400">
            <a:lnSpc>
              <a:spcPct val="90000"/>
            </a:lnSpc>
            <a:spcBef>
              <a:spcPct val="0"/>
            </a:spcBef>
            <a:spcAft>
              <a:spcPct val="15000"/>
            </a:spcAft>
            <a:buChar char="••"/>
          </a:pPr>
          <a:endParaRPr lang="el-GR" sz="1200" kern="1200" dirty="0">
            <a:effectLst/>
          </a:endParaRPr>
        </a:p>
        <a:p>
          <a:pPr marL="114300" lvl="1" indent="-114300" algn="ctr" defTabSz="533400">
            <a:lnSpc>
              <a:spcPct val="90000"/>
            </a:lnSpc>
            <a:spcBef>
              <a:spcPct val="0"/>
            </a:spcBef>
            <a:spcAft>
              <a:spcPct val="15000"/>
            </a:spcAft>
            <a:buChar char="••"/>
          </a:pPr>
          <a:r>
            <a:rPr lang="en-US" sz="1200" kern="1200" dirty="0" smtClean="0">
              <a:solidFill>
                <a:schemeClr val="accent5">
                  <a:lumMod val="75000"/>
                </a:schemeClr>
              </a:solidFill>
              <a:effectLst/>
            </a:rPr>
            <a:t>Source of information</a:t>
          </a:r>
          <a:endParaRPr lang="el-GR" sz="1200" kern="1200" dirty="0">
            <a:solidFill>
              <a:schemeClr val="accent5">
                <a:lumMod val="75000"/>
              </a:schemeClr>
            </a:solidFill>
            <a:effectLst/>
          </a:endParaRPr>
        </a:p>
        <a:p>
          <a:pPr marL="114300" lvl="1" indent="-114300" algn="ctr" defTabSz="533400">
            <a:lnSpc>
              <a:spcPct val="90000"/>
            </a:lnSpc>
            <a:spcBef>
              <a:spcPct val="0"/>
            </a:spcBef>
            <a:spcAft>
              <a:spcPct val="15000"/>
            </a:spcAft>
            <a:buChar char="••"/>
          </a:pPr>
          <a:r>
            <a:rPr lang="en-US" sz="1200" kern="1200" dirty="0" smtClean="0">
              <a:solidFill>
                <a:schemeClr val="accent5">
                  <a:lumMod val="75000"/>
                </a:schemeClr>
              </a:solidFill>
              <a:effectLst/>
            </a:rPr>
            <a:t>Methodology</a:t>
          </a:r>
          <a:endParaRPr lang="el-GR" sz="1200" kern="1200" dirty="0">
            <a:solidFill>
              <a:schemeClr val="accent5">
                <a:lumMod val="75000"/>
              </a:schemeClr>
            </a:solidFill>
            <a:effectLst/>
          </a:endParaRPr>
        </a:p>
        <a:p>
          <a:pPr marL="114300" lvl="1" indent="-114300" algn="ctr" defTabSz="533400">
            <a:lnSpc>
              <a:spcPct val="90000"/>
            </a:lnSpc>
            <a:spcBef>
              <a:spcPct val="0"/>
            </a:spcBef>
            <a:spcAft>
              <a:spcPct val="15000"/>
            </a:spcAft>
            <a:buChar char="••"/>
          </a:pPr>
          <a:r>
            <a:rPr lang="en-US" sz="1200" kern="1200" dirty="0" smtClean="0">
              <a:solidFill>
                <a:schemeClr val="accent5">
                  <a:lumMod val="75000"/>
                </a:schemeClr>
              </a:solidFill>
              <a:effectLst/>
            </a:rPr>
            <a:t>Data</a:t>
          </a:r>
          <a:endParaRPr lang="el-GR" sz="1200" kern="1200" dirty="0">
            <a:solidFill>
              <a:schemeClr val="accent5">
                <a:lumMod val="75000"/>
              </a:schemeClr>
            </a:solidFill>
            <a:effectLst/>
          </a:endParaRPr>
        </a:p>
        <a:p>
          <a:pPr marL="114300" lvl="1" indent="-114300" algn="ctr" defTabSz="533400">
            <a:lnSpc>
              <a:spcPct val="90000"/>
            </a:lnSpc>
            <a:spcBef>
              <a:spcPct val="0"/>
            </a:spcBef>
            <a:spcAft>
              <a:spcPct val="15000"/>
            </a:spcAft>
            <a:buChar char="••"/>
          </a:pPr>
          <a:r>
            <a:rPr lang="en-US" sz="1200" kern="1200" dirty="0" smtClean="0">
              <a:solidFill>
                <a:schemeClr val="accent5">
                  <a:lumMod val="75000"/>
                </a:schemeClr>
              </a:solidFill>
              <a:effectLst/>
            </a:rPr>
            <a:t>Algorithms</a:t>
          </a:r>
          <a:endParaRPr lang="el-GR" sz="1200" kern="1200" dirty="0">
            <a:solidFill>
              <a:schemeClr val="accent5">
                <a:lumMod val="75000"/>
              </a:schemeClr>
            </a:solidFill>
            <a:effectLst/>
          </a:endParaRPr>
        </a:p>
        <a:p>
          <a:pPr marL="114300" lvl="1" indent="-114300" algn="ctr" defTabSz="533400">
            <a:lnSpc>
              <a:spcPct val="90000"/>
            </a:lnSpc>
            <a:spcBef>
              <a:spcPct val="0"/>
            </a:spcBef>
            <a:spcAft>
              <a:spcPct val="15000"/>
            </a:spcAft>
            <a:buChar char="••"/>
          </a:pPr>
          <a:r>
            <a:rPr lang="en-US" sz="1200" kern="1200" dirty="0" smtClean="0">
              <a:solidFill>
                <a:schemeClr val="accent5">
                  <a:lumMod val="75000"/>
                </a:schemeClr>
              </a:solidFill>
              <a:effectLst/>
            </a:rPr>
            <a:t>Accuracy</a:t>
          </a:r>
          <a:endParaRPr lang="el-GR" sz="1200" kern="1200" dirty="0">
            <a:solidFill>
              <a:schemeClr val="accent5">
                <a:lumMod val="75000"/>
              </a:schemeClr>
            </a:solidFill>
            <a:effectLst/>
          </a:endParaRPr>
        </a:p>
        <a:p>
          <a:pPr marL="114300" lvl="1" indent="-114300" algn="ctr" defTabSz="533400">
            <a:lnSpc>
              <a:spcPct val="90000"/>
            </a:lnSpc>
            <a:spcBef>
              <a:spcPct val="0"/>
            </a:spcBef>
            <a:spcAft>
              <a:spcPct val="15000"/>
            </a:spcAft>
            <a:buChar char="••"/>
          </a:pPr>
          <a:r>
            <a:rPr lang="en-US" sz="1200" kern="1200" dirty="0" smtClean="0">
              <a:solidFill>
                <a:schemeClr val="accent5">
                  <a:lumMod val="75000"/>
                </a:schemeClr>
              </a:solidFill>
              <a:effectLst/>
            </a:rPr>
            <a:t>Raising Procedure</a:t>
          </a:r>
          <a:endParaRPr lang="el-GR" sz="1200" kern="1200" dirty="0">
            <a:solidFill>
              <a:schemeClr val="accent5">
                <a:lumMod val="75000"/>
              </a:schemeClr>
            </a:solidFill>
            <a:effectLst/>
          </a:endParaRPr>
        </a:p>
      </dsp:txBody>
      <dsp:txXfrm>
        <a:off x="4756169" y="3990233"/>
        <a:ext cx="2683255" cy="1656193"/>
      </dsp:txXfrm>
    </dsp:sp>
  </dsp:spTree>
</dsp:drawing>
</file>

<file path=ppt/diagrams/drawing2.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EE24436E-14CC-4F1C-A85E-5CC48D4D8428}">
      <dsp:nvSpPr>
        <dsp:cNvPr id="0" name=""/>
        <dsp:cNvSpPr/>
      </dsp:nvSpPr>
      <dsp:spPr>
        <a:xfrm>
          <a:off x="0" y="0"/>
          <a:ext cx="9144000" cy="276297"/>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b="1" kern="1200" dirty="0">
              <a:latin typeface="+mj-lt"/>
            </a:rPr>
            <a:t>General</a:t>
          </a:r>
          <a:endParaRPr lang="el-GR" sz="2000" b="1" kern="1200" dirty="0">
            <a:latin typeface="+mj-lt"/>
          </a:endParaRPr>
        </a:p>
      </dsp:txBody>
      <dsp:txXfrm>
        <a:off x="0" y="0"/>
        <a:ext cx="9144000" cy="276297"/>
      </dsp:txXfrm>
    </dsp:sp>
    <dsp:sp modelId="{23752A09-D321-41CC-B62C-9FB4DC447386}">
      <dsp:nvSpPr>
        <dsp:cNvPr id="0" name=""/>
        <dsp:cNvSpPr/>
      </dsp:nvSpPr>
      <dsp:spPr>
        <a:xfrm>
          <a:off x="0" y="309723"/>
          <a:ext cx="9144000" cy="4990380"/>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t" anchorCtr="0">
          <a:noAutofit/>
        </a:bodyPr>
        <a:lstStyle/>
        <a:p>
          <a:pPr lvl="0" algn="just" defTabSz="755650">
            <a:lnSpc>
              <a:spcPct val="90000"/>
            </a:lnSpc>
            <a:spcBef>
              <a:spcPct val="0"/>
            </a:spcBef>
            <a:spcAft>
              <a:spcPct val="35000"/>
            </a:spcAft>
          </a:pPr>
          <a:endParaRPr lang="en-GB" sz="1700" kern="1200" dirty="0" smtClean="0">
            <a:solidFill>
              <a:schemeClr val="accent1">
                <a:lumMod val="50000"/>
              </a:schemeClr>
            </a:solidFill>
            <a:sym typeface="Wingdings"/>
          </a:endParaRPr>
        </a:p>
        <a:p>
          <a:pPr lvl="0" algn="just" defTabSz="755650">
            <a:lnSpc>
              <a:spcPct val="90000"/>
            </a:lnSpc>
            <a:spcBef>
              <a:spcPct val="0"/>
            </a:spcBef>
            <a:spcAft>
              <a:spcPct val="35000"/>
            </a:spcAft>
          </a:pPr>
          <a:r>
            <a:rPr lang="en-GB" sz="1700" kern="1200" dirty="0" smtClean="0">
              <a:solidFill>
                <a:schemeClr val="accent1">
                  <a:lumMod val="50000"/>
                </a:schemeClr>
              </a:solidFill>
              <a:sym typeface="Wingdings"/>
            </a:rPr>
            <a:t> </a:t>
          </a:r>
          <a:r>
            <a:rPr lang="en-GB" sz="1700" kern="1200" dirty="0">
              <a:solidFill>
                <a:schemeClr val="accent1">
                  <a:lumMod val="50000"/>
                </a:schemeClr>
              </a:solidFill>
            </a:rPr>
            <a:t>Through the bilateral meetings &amp; the RDBFIS workshop, the attempt made to coordinate and streamline the harmonization of the different raising procedures followed, is of high importance for each of the MSs &amp; should also be a point of discussion in the RCG</a:t>
          </a:r>
        </a:p>
        <a:p>
          <a:pPr lvl="0" algn="just" defTabSz="755650">
            <a:lnSpc>
              <a:spcPct val="90000"/>
            </a:lnSpc>
            <a:spcBef>
              <a:spcPct val="0"/>
            </a:spcBef>
            <a:spcAft>
              <a:spcPct val="35000"/>
            </a:spcAft>
          </a:pPr>
          <a:endParaRPr lang="en-GB" sz="1600" kern="1200" dirty="0">
            <a:solidFill>
              <a:schemeClr val="accent1">
                <a:lumMod val="75000"/>
              </a:schemeClr>
            </a:solidFill>
          </a:endParaRPr>
        </a:p>
        <a:p>
          <a:pPr lvl="0" algn="just" defTabSz="755650">
            <a:lnSpc>
              <a:spcPct val="90000"/>
            </a:lnSpc>
            <a:spcBef>
              <a:spcPct val="0"/>
            </a:spcBef>
            <a:spcAft>
              <a:spcPct val="35000"/>
            </a:spcAft>
          </a:pPr>
          <a:r>
            <a:rPr lang="en-GB" sz="1700" kern="1200" dirty="0">
              <a:solidFill>
                <a:schemeClr val="accent5">
                  <a:lumMod val="50000"/>
                </a:schemeClr>
              </a:solidFill>
              <a:sym typeface="Wingdings"/>
            </a:rPr>
            <a:t> </a:t>
          </a:r>
          <a:r>
            <a:rPr lang="en-GB" sz="1700" kern="1200" dirty="0">
              <a:solidFill>
                <a:schemeClr val="accent5">
                  <a:lumMod val="50000"/>
                </a:schemeClr>
              </a:solidFill>
            </a:rPr>
            <a:t>Estimation of other biological variables required by DCF: maturity ogive, sex ratio, VBGF should be discussed at RCG Med&amp;BS level</a:t>
          </a:r>
        </a:p>
        <a:p>
          <a:pPr lvl="0" algn="just" defTabSz="755650">
            <a:lnSpc>
              <a:spcPct val="90000"/>
            </a:lnSpc>
            <a:spcBef>
              <a:spcPct val="0"/>
            </a:spcBef>
            <a:spcAft>
              <a:spcPct val="35000"/>
            </a:spcAft>
          </a:pPr>
          <a:endParaRPr lang="en-GB" sz="1600" kern="1200" dirty="0">
            <a:solidFill>
              <a:schemeClr val="bg2">
                <a:lumMod val="75000"/>
              </a:schemeClr>
            </a:solidFill>
          </a:endParaRPr>
        </a:p>
        <a:p>
          <a:pPr lvl="0" algn="just" defTabSz="755650">
            <a:lnSpc>
              <a:spcPct val="90000"/>
            </a:lnSpc>
            <a:spcBef>
              <a:spcPct val="0"/>
            </a:spcBef>
            <a:spcAft>
              <a:spcPct val="35000"/>
            </a:spcAft>
          </a:pPr>
          <a:r>
            <a:rPr lang="en-GB" sz="1700" kern="1200" dirty="0">
              <a:solidFill>
                <a:schemeClr val="bg2">
                  <a:lumMod val="75000"/>
                </a:schemeClr>
              </a:solidFill>
              <a:sym typeface="Wingdings"/>
            </a:rPr>
            <a:t> </a:t>
          </a:r>
          <a:r>
            <a:rPr lang="en-GB" sz="1700" kern="1200" dirty="0">
              <a:solidFill>
                <a:schemeClr val="bg2">
                  <a:lumMod val="75000"/>
                </a:schemeClr>
              </a:solidFill>
            </a:rPr>
            <a:t>D</a:t>
          </a:r>
          <a:r>
            <a:rPr lang="en-GB" sz="1700" b="0" kern="1200" dirty="0">
              <a:solidFill>
                <a:schemeClr val="bg2">
                  <a:lumMod val="75000"/>
                </a:schemeClr>
              </a:solidFill>
            </a:rPr>
            <a:t>ynamic application </a:t>
          </a:r>
          <a:r>
            <a:rPr lang="en-GB" sz="1700" kern="1200" dirty="0">
              <a:solidFill>
                <a:schemeClr val="bg2">
                  <a:lumMod val="75000"/>
                </a:schemeClr>
              </a:solidFill>
            </a:rPr>
            <a:t>for the commercial fisheries in order to facilitate the MED&amp;BS reporting obligations (including data entry, quality control checks, raising procedures, reports for each “metier” as well as metadata information)</a:t>
          </a:r>
        </a:p>
        <a:p>
          <a:pPr lvl="0" algn="just" defTabSz="755650">
            <a:lnSpc>
              <a:spcPct val="90000"/>
            </a:lnSpc>
            <a:spcBef>
              <a:spcPct val="0"/>
            </a:spcBef>
            <a:spcAft>
              <a:spcPct val="35000"/>
            </a:spcAft>
          </a:pPr>
          <a:endParaRPr lang="en-GB" sz="1600" kern="1200" dirty="0">
            <a:solidFill>
              <a:schemeClr val="bg2">
                <a:lumMod val="75000"/>
              </a:schemeClr>
            </a:solidFill>
          </a:endParaRPr>
        </a:p>
        <a:p>
          <a:pPr lvl="0" algn="just" defTabSz="755650">
            <a:lnSpc>
              <a:spcPct val="90000"/>
            </a:lnSpc>
            <a:spcBef>
              <a:spcPct val="0"/>
            </a:spcBef>
            <a:spcAft>
              <a:spcPct val="35000"/>
            </a:spcAft>
          </a:pPr>
          <a:r>
            <a:rPr lang="en-GB" sz="1700" kern="1200" dirty="0">
              <a:solidFill>
                <a:schemeClr val="accent5">
                  <a:lumMod val="50000"/>
                </a:schemeClr>
              </a:solidFill>
              <a:sym typeface="Wingdings"/>
            </a:rPr>
            <a:t> </a:t>
          </a:r>
          <a:r>
            <a:rPr lang="en-GB" sz="1700" kern="1200" dirty="0">
              <a:solidFill>
                <a:schemeClr val="accent5">
                  <a:lumMod val="50000"/>
                </a:schemeClr>
              </a:solidFill>
            </a:rPr>
            <a:t>The term </a:t>
          </a:r>
          <a:r>
            <a:rPr lang="en-GB" sz="1700" b="1" kern="1200" dirty="0">
              <a:solidFill>
                <a:schemeClr val="accent5">
                  <a:lumMod val="50000"/>
                </a:schemeClr>
              </a:solidFill>
            </a:rPr>
            <a:t>“metier” </a:t>
          </a:r>
          <a:r>
            <a:rPr lang="en-GB" sz="1700" kern="1200" dirty="0">
              <a:solidFill>
                <a:schemeClr val="accent5">
                  <a:lumMod val="50000"/>
                </a:schemeClr>
              </a:solidFill>
            </a:rPr>
            <a:t>refers to the level of the national gear, therefore the raising procedures followed are specific to the national gears and to the species. It is important for </a:t>
          </a:r>
          <a:r>
            <a:rPr lang="en-GB" sz="1700" kern="1200" dirty="0" smtClean="0">
              <a:solidFill>
                <a:schemeClr val="accent5">
                  <a:lumMod val="50000"/>
                </a:schemeClr>
              </a:solidFill>
            </a:rPr>
            <a:t>MS </a:t>
          </a:r>
          <a:r>
            <a:rPr lang="en-GB" sz="1700" u="none" kern="1200" dirty="0">
              <a:solidFill>
                <a:schemeClr val="accent5">
                  <a:lumMod val="50000"/>
                </a:schemeClr>
              </a:solidFill>
            </a:rPr>
            <a:t>to keep the raising to the level of the national gear since this coincides with the level of management (</a:t>
          </a:r>
          <a:r>
            <a:rPr lang="en-GB" sz="1700" kern="1200" dirty="0">
              <a:solidFill>
                <a:schemeClr val="accent5">
                  <a:lumMod val="50000"/>
                </a:schemeClr>
              </a:solidFill>
            </a:rPr>
            <a:t>important for stock assessments). The geographical national level followed, is important because it corresponds to the management units, and the sampling is also designed according to </a:t>
          </a:r>
          <a:r>
            <a:rPr lang="en-GB" sz="1700" kern="1200" dirty="0" smtClean="0">
              <a:solidFill>
                <a:schemeClr val="accent5">
                  <a:lumMod val="50000"/>
                </a:schemeClr>
              </a:solidFill>
            </a:rPr>
            <a:t>it</a:t>
          </a:r>
          <a:endParaRPr lang="en-GB" sz="1700" kern="1200" dirty="0">
            <a:solidFill>
              <a:schemeClr val="accent1">
                <a:lumMod val="50000"/>
              </a:schemeClr>
            </a:solidFill>
          </a:endParaRPr>
        </a:p>
        <a:p>
          <a:pPr lvl="0" algn="just" defTabSz="755650">
            <a:lnSpc>
              <a:spcPct val="90000"/>
            </a:lnSpc>
            <a:spcBef>
              <a:spcPct val="0"/>
            </a:spcBef>
            <a:spcAft>
              <a:spcPct val="35000"/>
            </a:spcAft>
          </a:pPr>
          <a:endParaRPr lang="en-GB" sz="1600" kern="1200" dirty="0">
            <a:solidFill>
              <a:schemeClr val="accent5">
                <a:lumMod val="50000"/>
              </a:schemeClr>
            </a:solidFill>
          </a:endParaRPr>
        </a:p>
        <a:p>
          <a:pPr lvl="0" algn="just" defTabSz="755650">
            <a:lnSpc>
              <a:spcPct val="90000"/>
            </a:lnSpc>
            <a:spcBef>
              <a:spcPct val="0"/>
            </a:spcBef>
            <a:spcAft>
              <a:spcPct val="35000"/>
            </a:spcAft>
          </a:pPr>
          <a:endParaRPr lang="el-GR" sz="1600" kern="1200" dirty="0">
            <a:solidFill>
              <a:schemeClr val="bg2">
                <a:lumMod val="75000"/>
              </a:schemeClr>
            </a:solidFill>
          </a:endParaRPr>
        </a:p>
      </dsp:txBody>
      <dsp:txXfrm>
        <a:off x="0" y="309723"/>
        <a:ext cx="9144000" cy="4990380"/>
      </dsp:txXfrm>
    </dsp:sp>
    <dsp:sp modelId="{C5F906F7-C21D-4280-BF51-7D36BF0701C0}">
      <dsp:nvSpPr>
        <dsp:cNvPr id="0" name=""/>
        <dsp:cNvSpPr/>
      </dsp:nvSpPr>
      <dsp:spPr>
        <a:xfrm>
          <a:off x="0" y="5291381"/>
          <a:ext cx="9144000" cy="401327"/>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Tree>
</dsp:drawing>
</file>

<file path=ppt/diagrams/drawing3.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EE24436E-14CC-4F1C-A85E-5CC48D4D8428}">
      <dsp:nvSpPr>
        <dsp:cNvPr id="0" name=""/>
        <dsp:cNvSpPr/>
      </dsp:nvSpPr>
      <dsp:spPr>
        <a:xfrm>
          <a:off x="0" y="326297"/>
          <a:ext cx="8784976" cy="509413"/>
        </a:xfrm>
        <a:prstGeom prst="rect">
          <a:avLst/>
        </a:prstGeom>
        <a:solidFill>
          <a:schemeClr val="accent5">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b="1" kern="1200" dirty="0">
              <a:latin typeface="+mj-lt"/>
            </a:rPr>
            <a:t>Effort &amp; Landings</a:t>
          </a:r>
          <a:endParaRPr lang="el-GR" sz="2000" b="1" kern="1200" dirty="0">
            <a:latin typeface="+mj-lt"/>
          </a:endParaRPr>
        </a:p>
      </dsp:txBody>
      <dsp:txXfrm>
        <a:off x="0" y="326297"/>
        <a:ext cx="8784976" cy="509413"/>
      </dsp:txXfrm>
    </dsp:sp>
    <dsp:sp modelId="{23752A09-D321-41CC-B62C-9FB4DC447386}">
      <dsp:nvSpPr>
        <dsp:cNvPr id="0" name=""/>
        <dsp:cNvSpPr/>
      </dsp:nvSpPr>
      <dsp:spPr>
        <a:xfrm>
          <a:off x="0" y="1074390"/>
          <a:ext cx="8784976" cy="4110181"/>
        </a:xfrm>
        <a:prstGeom prst="rect">
          <a:avLst/>
        </a:prstGeom>
        <a:solidFill>
          <a:schemeClr val="lt1">
            <a:hueOff val="0"/>
            <a:satOff val="0"/>
            <a:lumOff val="0"/>
            <a:alphaOff val="0"/>
          </a:schemeClr>
        </a:solidFill>
        <a:ln w="25400" cap="flat" cmpd="sng" algn="ctr">
          <a:solidFill>
            <a:schemeClr val="accent5">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t" anchorCtr="0">
          <a:noAutofit/>
        </a:bodyPr>
        <a:lstStyle/>
        <a:p>
          <a:pPr lvl="0" algn="just" defTabSz="755650">
            <a:lnSpc>
              <a:spcPct val="90000"/>
            </a:lnSpc>
            <a:spcBef>
              <a:spcPct val="0"/>
            </a:spcBef>
            <a:spcAft>
              <a:spcPct val="35000"/>
            </a:spcAft>
          </a:pPr>
          <a:r>
            <a:rPr lang="en-GB" sz="1700" kern="1200" dirty="0">
              <a:solidFill>
                <a:schemeClr val="accent1">
                  <a:lumMod val="50000"/>
                </a:schemeClr>
              </a:solidFill>
              <a:sym typeface="Wingdings"/>
            </a:rPr>
            <a:t></a:t>
          </a:r>
          <a:r>
            <a:rPr lang="en-GB" sz="1700" kern="1200" dirty="0">
              <a:solidFill>
                <a:schemeClr val="accent1">
                  <a:lumMod val="50000"/>
                </a:schemeClr>
              </a:solidFill>
            </a:rPr>
            <a:t> </a:t>
          </a:r>
          <a:r>
            <a:rPr lang="en-GB" sz="1700" b="1" kern="1200" dirty="0">
              <a:solidFill>
                <a:schemeClr val="accent1">
                  <a:lumMod val="50000"/>
                </a:schemeClr>
              </a:solidFill>
            </a:rPr>
            <a:t>Sampling survey </a:t>
          </a:r>
          <a:r>
            <a:rPr lang="en-GB" sz="1700" kern="1200" dirty="0">
              <a:solidFill>
                <a:schemeClr val="accent1">
                  <a:lumMod val="50000"/>
                </a:schemeClr>
              </a:solidFill>
            </a:rPr>
            <a:t>for registered vessels </a:t>
          </a:r>
          <a:r>
            <a:rPr lang="en-GB" sz="1700" b="1" kern="1200" dirty="0">
              <a:solidFill>
                <a:schemeClr val="accent1">
                  <a:lumMod val="50000"/>
                </a:schemeClr>
              </a:solidFill>
            </a:rPr>
            <a:t>&lt; 10m</a:t>
          </a:r>
        </a:p>
        <a:p>
          <a:pPr lvl="0" algn="just" defTabSz="755650">
            <a:lnSpc>
              <a:spcPct val="90000"/>
            </a:lnSpc>
            <a:spcBef>
              <a:spcPct val="0"/>
            </a:spcBef>
            <a:spcAft>
              <a:spcPct val="35000"/>
            </a:spcAft>
          </a:pPr>
          <a:endParaRPr lang="en-GB" sz="1600" kern="1200" dirty="0">
            <a:solidFill>
              <a:schemeClr val="accent1">
                <a:lumMod val="50000"/>
              </a:schemeClr>
            </a:solidFill>
          </a:endParaRPr>
        </a:p>
        <a:p>
          <a:pPr lvl="0" algn="just" defTabSz="755650">
            <a:lnSpc>
              <a:spcPct val="90000"/>
            </a:lnSpc>
            <a:spcBef>
              <a:spcPct val="0"/>
            </a:spcBef>
            <a:spcAft>
              <a:spcPct val="35000"/>
            </a:spcAft>
          </a:pPr>
          <a:r>
            <a:rPr lang="en-GB" sz="1700" kern="1200" dirty="0">
              <a:solidFill>
                <a:schemeClr val="accent1">
                  <a:lumMod val="75000"/>
                </a:schemeClr>
              </a:solidFill>
              <a:sym typeface="Wingdings"/>
            </a:rPr>
            <a:t></a:t>
          </a:r>
          <a:r>
            <a:rPr lang="en-GB" sz="1700" kern="1200" dirty="0">
              <a:solidFill>
                <a:schemeClr val="accent1">
                  <a:lumMod val="75000"/>
                </a:schemeClr>
              </a:solidFill>
            </a:rPr>
            <a:t> Effort and Landings data are collected based on the official documents: landings and fishing reports on the basis of the entire fleet (</a:t>
          </a:r>
          <a:r>
            <a:rPr lang="en-GB" sz="1700" b="1" kern="1200" dirty="0">
              <a:solidFill>
                <a:schemeClr val="accent1">
                  <a:lumMod val="75000"/>
                </a:schemeClr>
              </a:solidFill>
            </a:rPr>
            <a:t>census data</a:t>
          </a:r>
          <a:r>
            <a:rPr lang="en-GB" sz="1700" kern="1200" dirty="0">
              <a:solidFill>
                <a:schemeClr val="accent1">
                  <a:lumMod val="75000"/>
                </a:schemeClr>
              </a:solidFill>
            </a:rPr>
            <a:t>); therefore </a:t>
          </a:r>
          <a:r>
            <a:rPr lang="en-GB" sz="1700" b="1" kern="1200" dirty="0">
              <a:solidFill>
                <a:schemeClr val="accent1">
                  <a:lumMod val="75000"/>
                </a:schemeClr>
              </a:solidFill>
            </a:rPr>
            <a:t>no raising procedures </a:t>
          </a:r>
          <a:r>
            <a:rPr lang="en-GB" sz="1700" kern="1200" dirty="0">
              <a:solidFill>
                <a:schemeClr val="accent1">
                  <a:lumMod val="75000"/>
                </a:schemeClr>
              </a:solidFill>
            </a:rPr>
            <a:t>are applied on them</a:t>
          </a:r>
        </a:p>
        <a:p>
          <a:pPr lvl="0" algn="just" defTabSz="755650">
            <a:lnSpc>
              <a:spcPct val="90000"/>
            </a:lnSpc>
            <a:spcBef>
              <a:spcPct val="0"/>
            </a:spcBef>
            <a:spcAft>
              <a:spcPct val="35000"/>
            </a:spcAft>
          </a:pPr>
          <a:endParaRPr lang="en-GB" sz="1600" kern="1200" dirty="0">
            <a:solidFill>
              <a:schemeClr val="accent1">
                <a:lumMod val="75000"/>
              </a:schemeClr>
            </a:solidFill>
          </a:endParaRPr>
        </a:p>
        <a:p>
          <a:pPr lvl="0" algn="just" defTabSz="755650">
            <a:lnSpc>
              <a:spcPct val="90000"/>
            </a:lnSpc>
            <a:spcBef>
              <a:spcPct val="0"/>
            </a:spcBef>
            <a:spcAft>
              <a:spcPct val="35000"/>
            </a:spcAft>
          </a:pPr>
          <a:r>
            <a:rPr lang="en-GB" sz="1700" kern="1200" dirty="0">
              <a:solidFill>
                <a:schemeClr val="bg2">
                  <a:lumMod val="50000"/>
                </a:schemeClr>
              </a:solidFill>
              <a:sym typeface="Wingdings"/>
            </a:rPr>
            <a:t></a:t>
          </a:r>
          <a:r>
            <a:rPr lang="en-GB" sz="1700" kern="1200" dirty="0">
              <a:solidFill>
                <a:schemeClr val="bg2">
                  <a:lumMod val="50000"/>
                </a:schemeClr>
              </a:solidFill>
            </a:rPr>
            <a:t> </a:t>
          </a:r>
          <a:r>
            <a:rPr lang="en-GB" sz="1700" b="1" kern="1200" dirty="0">
              <a:solidFill>
                <a:schemeClr val="bg2">
                  <a:lumMod val="50000"/>
                </a:schemeClr>
              </a:solidFill>
            </a:rPr>
            <a:t>MS does not perform any kind of raising: </a:t>
          </a:r>
          <a:r>
            <a:rPr lang="en-GB" sz="1700" kern="1200" dirty="0">
              <a:solidFill>
                <a:schemeClr val="bg2">
                  <a:lumMod val="50000"/>
                </a:schemeClr>
              </a:solidFill>
            </a:rPr>
            <a:t>the total landings are provided by the sales’ notes and the landings of each species are allocated to the different gears </a:t>
          </a:r>
        </a:p>
        <a:p>
          <a:pPr lvl="0" algn="just" defTabSz="755650">
            <a:lnSpc>
              <a:spcPct val="90000"/>
            </a:lnSpc>
            <a:spcBef>
              <a:spcPct val="0"/>
            </a:spcBef>
            <a:spcAft>
              <a:spcPct val="35000"/>
            </a:spcAft>
          </a:pPr>
          <a:endParaRPr lang="en-GB" sz="1600" kern="1200" dirty="0">
            <a:solidFill>
              <a:schemeClr val="bg2">
                <a:lumMod val="50000"/>
              </a:schemeClr>
            </a:solidFill>
          </a:endParaRPr>
        </a:p>
        <a:p>
          <a:pPr lvl="0" algn="just" defTabSz="755650">
            <a:lnSpc>
              <a:spcPct val="90000"/>
            </a:lnSpc>
            <a:spcBef>
              <a:spcPct val="0"/>
            </a:spcBef>
            <a:spcAft>
              <a:spcPct val="35000"/>
            </a:spcAft>
          </a:pPr>
          <a:r>
            <a:rPr lang="en-GB" sz="1700" kern="1200" dirty="0">
              <a:solidFill>
                <a:schemeClr val="bg2">
                  <a:lumMod val="50000"/>
                </a:schemeClr>
              </a:solidFill>
              <a:sym typeface="Wingdings"/>
            </a:rPr>
            <a:t> </a:t>
          </a:r>
          <a:r>
            <a:rPr lang="en-GB" sz="1700" b="1" kern="1200" dirty="0" smtClean="0">
              <a:solidFill>
                <a:schemeClr val="accent1">
                  <a:lumMod val="50000"/>
                </a:schemeClr>
              </a:solidFill>
            </a:rPr>
            <a:t>Tracking data: </a:t>
          </a:r>
          <a:r>
            <a:rPr lang="en-GB" sz="1700" kern="1200" dirty="0" smtClean="0">
              <a:solidFill>
                <a:schemeClr val="accent1">
                  <a:lumMod val="50000"/>
                </a:schemeClr>
              </a:solidFill>
            </a:rPr>
            <a:t>in some MS all vessels are being tracked using GPRS (vessels &gt;12m have VMS), so there is the possibility to compute the effort for all the fleet, but this cannot be done yet because there is not an automated system in place at the moment. GPRS provides the same type of information as VMS. The logbooks include information on number of trips and number of days and depending on the metier, a fishing trip does not necessarily equals to a fishing day.   </a:t>
          </a:r>
          <a:endParaRPr lang="el-GR" sz="1600" kern="1200" dirty="0">
            <a:solidFill>
              <a:schemeClr val="accent1">
                <a:lumMod val="75000"/>
              </a:schemeClr>
            </a:solidFill>
          </a:endParaRPr>
        </a:p>
      </dsp:txBody>
      <dsp:txXfrm>
        <a:off x="0" y="1074390"/>
        <a:ext cx="8784976" cy="4110181"/>
      </dsp:txXfrm>
    </dsp:sp>
    <dsp:sp modelId="{C5F906F7-C21D-4280-BF51-7D36BF0701C0}">
      <dsp:nvSpPr>
        <dsp:cNvPr id="0" name=""/>
        <dsp:cNvSpPr/>
      </dsp:nvSpPr>
      <dsp:spPr>
        <a:xfrm>
          <a:off x="0" y="5184575"/>
          <a:ext cx="8784976" cy="423407"/>
        </a:xfrm>
        <a:prstGeom prst="rect">
          <a:avLst/>
        </a:prstGeom>
        <a:solidFill>
          <a:schemeClr val="accent5">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EE24436E-14CC-4F1C-A85E-5CC48D4D8428}">
      <dsp:nvSpPr>
        <dsp:cNvPr id="0" name=""/>
        <dsp:cNvSpPr/>
      </dsp:nvSpPr>
      <dsp:spPr>
        <a:xfrm>
          <a:off x="0" y="140591"/>
          <a:ext cx="8784976" cy="497284"/>
        </a:xfrm>
        <a:prstGeom prst="rect">
          <a:avLst/>
        </a:prstGeom>
        <a:solidFill>
          <a:schemeClr val="dk2">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b="1" kern="1200" dirty="0">
              <a:latin typeface="+mj-lt"/>
            </a:rPr>
            <a:t>Discards</a:t>
          </a:r>
          <a:endParaRPr lang="el-GR" sz="2000" b="1" kern="1200" dirty="0">
            <a:latin typeface="+mj-lt"/>
          </a:endParaRPr>
        </a:p>
      </dsp:txBody>
      <dsp:txXfrm>
        <a:off x="0" y="140591"/>
        <a:ext cx="8784976" cy="497284"/>
      </dsp:txXfrm>
    </dsp:sp>
    <dsp:sp modelId="{23752A09-D321-41CC-B62C-9FB4DC447386}">
      <dsp:nvSpPr>
        <dsp:cNvPr id="0" name=""/>
        <dsp:cNvSpPr/>
      </dsp:nvSpPr>
      <dsp:spPr>
        <a:xfrm>
          <a:off x="0" y="756887"/>
          <a:ext cx="8784976" cy="4211671"/>
        </a:xfrm>
        <a:prstGeom prst="rect">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t" anchorCtr="0">
          <a:noAutofit/>
        </a:bodyPr>
        <a:lstStyle/>
        <a:p>
          <a:pPr lvl="0" algn="just" defTabSz="755650">
            <a:lnSpc>
              <a:spcPct val="90000"/>
            </a:lnSpc>
            <a:spcBef>
              <a:spcPct val="0"/>
            </a:spcBef>
            <a:spcAft>
              <a:spcPct val="35000"/>
            </a:spcAft>
          </a:pPr>
          <a:r>
            <a:rPr lang="en-GB" sz="1700" kern="1200" dirty="0">
              <a:sym typeface="Wingdings"/>
            </a:rPr>
            <a:t></a:t>
          </a:r>
          <a:r>
            <a:rPr lang="en-GB" sz="1700" kern="1200" dirty="0"/>
            <a:t> Although fishermen are expected to report discards, this information is usually rare. Therefore the information on discards is collected by </a:t>
          </a:r>
          <a:r>
            <a:rPr lang="en-GB" sz="1700" b="1" kern="1200" dirty="0"/>
            <a:t>the on-board sampling observations</a:t>
          </a:r>
          <a:r>
            <a:rPr lang="en-GB" sz="1700" kern="1200" dirty="0"/>
            <a:t> which is then raised to the fleet</a:t>
          </a:r>
          <a:r>
            <a:rPr lang="en-GB" sz="1700" b="1" kern="1200" dirty="0"/>
            <a:t>. Same methodology as for landings</a:t>
          </a:r>
        </a:p>
        <a:p>
          <a:pPr lvl="0" algn="just" defTabSz="755650">
            <a:lnSpc>
              <a:spcPct val="90000"/>
            </a:lnSpc>
            <a:spcBef>
              <a:spcPct val="0"/>
            </a:spcBef>
            <a:spcAft>
              <a:spcPct val="35000"/>
            </a:spcAft>
          </a:pPr>
          <a:endParaRPr lang="en-GB" sz="800" kern="1200" dirty="0"/>
        </a:p>
        <a:p>
          <a:pPr lvl="0" algn="just" defTabSz="755650">
            <a:lnSpc>
              <a:spcPct val="90000"/>
            </a:lnSpc>
            <a:spcBef>
              <a:spcPct val="0"/>
            </a:spcBef>
            <a:spcAft>
              <a:spcPct val="35000"/>
            </a:spcAft>
          </a:pPr>
          <a:r>
            <a:rPr lang="en-GB" sz="1700" kern="1200" dirty="0">
              <a:solidFill>
                <a:schemeClr val="accent5">
                  <a:lumMod val="75000"/>
                </a:schemeClr>
              </a:solidFill>
              <a:sym typeface="Wingdings"/>
            </a:rPr>
            <a:t></a:t>
          </a:r>
          <a:r>
            <a:rPr lang="en-GB" sz="1700" kern="1200" dirty="0">
              <a:solidFill>
                <a:schemeClr val="accent5">
                  <a:lumMod val="75000"/>
                </a:schemeClr>
              </a:solidFill>
            </a:rPr>
            <a:t> The </a:t>
          </a:r>
          <a:r>
            <a:rPr lang="en-GB" sz="1700" b="1" kern="1200" dirty="0">
              <a:solidFill>
                <a:schemeClr val="accent5">
                  <a:lumMod val="75000"/>
                </a:schemeClr>
              </a:solidFill>
            </a:rPr>
            <a:t>discard ratio </a:t>
          </a:r>
          <a:r>
            <a:rPr lang="en-GB" sz="1700" kern="1200" dirty="0">
              <a:solidFill>
                <a:schemeClr val="accent5">
                  <a:lumMod val="75000"/>
                </a:schemeClr>
              </a:solidFill>
            </a:rPr>
            <a:t>is calculated based on the </a:t>
          </a:r>
          <a:r>
            <a:rPr lang="en-GB" sz="1700" b="1" kern="1200" dirty="0">
              <a:solidFill>
                <a:schemeClr val="accent5">
                  <a:lumMod val="75000"/>
                </a:schemeClr>
              </a:solidFill>
            </a:rPr>
            <a:t>2019 GFCM manual </a:t>
          </a:r>
          <a:r>
            <a:rPr lang="en-GB" sz="1700" kern="1200" dirty="0">
              <a:solidFill>
                <a:schemeClr val="accent5">
                  <a:lumMod val="75000"/>
                </a:schemeClr>
              </a:solidFill>
            </a:rPr>
            <a:t>“Monitoring discards in the Mediterranean and Black Sea fisheries”; the ratio estimator of discards is estimated by dividing the discarded amount of the species in the stratum by the amount of all the retained commercial species</a:t>
          </a:r>
        </a:p>
        <a:p>
          <a:pPr lvl="0" algn="just" defTabSz="755650">
            <a:lnSpc>
              <a:spcPct val="90000"/>
            </a:lnSpc>
            <a:spcBef>
              <a:spcPct val="0"/>
            </a:spcBef>
            <a:spcAft>
              <a:spcPct val="35000"/>
            </a:spcAft>
          </a:pPr>
          <a:endParaRPr lang="en-GB" sz="800" kern="1200" dirty="0"/>
        </a:p>
        <a:p>
          <a:pPr lvl="0" algn="just" defTabSz="755650">
            <a:lnSpc>
              <a:spcPct val="90000"/>
            </a:lnSpc>
            <a:spcBef>
              <a:spcPct val="0"/>
            </a:spcBef>
            <a:spcAft>
              <a:spcPct val="35000"/>
            </a:spcAft>
          </a:pPr>
          <a:r>
            <a:rPr lang="en-GB" sz="1700" kern="1200" dirty="0">
              <a:sym typeface="Wingdings"/>
            </a:rPr>
            <a:t></a:t>
          </a:r>
          <a:r>
            <a:rPr lang="en-GB" sz="1700" kern="1200" dirty="0"/>
            <a:t> </a:t>
          </a:r>
          <a:r>
            <a:rPr lang="en-GB" sz="1700" kern="1200" dirty="0">
              <a:solidFill>
                <a:schemeClr val="bg2">
                  <a:lumMod val="50000"/>
                </a:schemeClr>
              </a:solidFill>
            </a:rPr>
            <a:t>Regarding Discards data, the MS follows two </a:t>
          </a:r>
          <a:r>
            <a:rPr lang="en-GB" sz="1700" b="1" kern="1200" dirty="0">
              <a:solidFill>
                <a:schemeClr val="bg2">
                  <a:lumMod val="50000"/>
                </a:schemeClr>
              </a:solidFill>
            </a:rPr>
            <a:t>different approaches</a:t>
          </a:r>
          <a:r>
            <a:rPr lang="en-GB" sz="1700" kern="1200" dirty="0">
              <a:solidFill>
                <a:schemeClr val="bg2">
                  <a:lumMod val="50000"/>
                </a:schemeClr>
              </a:solidFill>
            </a:rPr>
            <a:t>: (</a:t>
          </a:r>
          <a:r>
            <a:rPr lang="en-GB" sz="1700" kern="1200" dirty="0" err="1">
              <a:solidFill>
                <a:schemeClr val="bg2">
                  <a:lumMod val="50000"/>
                </a:schemeClr>
              </a:solidFill>
            </a:rPr>
            <a:t>i</a:t>
          </a:r>
          <a:r>
            <a:rPr lang="en-GB" sz="1700" kern="1200" dirty="0">
              <a:solidFill>
                <a:schemeClr val="bg2">
                  <a:lumMod val="50000"/>
                </a:schemeClr>
              </a:solidFill>
            </a:rPr>
            <a:t>) data based on official reports and (ii) scientific estimation of discards based on the sampling program</a:t>
          </a:r>
        </a:p>
        <a:p>
          <a:pPr lvl="0" algn="just" defTabSz="755650">
            <a:lnSpc>
              <a:spcPct val="90000"/>
            </a:lnSpc>
            <a:spcBef>
              <a:spcPct val="0"/>
            </a:spcBef>
            <a:spcAft>
              <a:spcPct val="35000"/>
            </a:spcAft>
          </a:pPr>
          <a:endParaRPr lang="en-GB" sz="800" kern="1200" dirty="0"/>
        </a:p>
        <a:p>
          <a:pPr lvl="0" algn="just" defTabSz="755650">
            <a:lnSpc>
              <a:spcPct val="90000"/>
            </a:lnSpc>
            <a:spcBef>
              <a:spcPct val="0"/>
            </a:spcBef>
            <a:spcAft>
              <a:spcPct val="35000"/>
            </a:spcAft>
          </a:pPr>
          <a:r>
            <a:rPr lang="en-GB" sz="1700" kern="1200" dirty="0">
              <a:sym typeface="Wingdings"/>
            </a:rPr>
            <a:t> </a:t>
          </a:r>
          <a:r>
            <a:rPr lang="en-GB" sz="1700" b="0" kern="1200" dirty="0"/>
            <a:t>Estimate the total discards of the fleet in weight and number for each species, according to the chosen time unit (Year or Quarter) and for each Fishing Unit or Metier. To do this, </a:t>
          </a:r>
          <a:r>
            <a:rPr lang="en-GB" sz="1700" b="0" kern="1200" dirty="0" smtClean="0"/>
            <a:t>the </a:t>
          </a:r>
          <a:r>
            <a:rPr lang="en-GB" sz="1700" b="0" kern="1200" dirty="0"/>
            <a:t>MS uses different raising methods (effort, landing and landing of target species</a:t>
          </a:r>
          <a:r>
            <a:rPr lang="en-GB" sz="1700" kern="1200" dirty="0"/>
            <a:t>) defined in the </a:t>
          </a:r>
          <a:r>
            <a:rPr lang="en-GB" sz="1700" b="1" kern="1200" dirty="0"/>
            <a:t>Workshop on Discard Raising Procedures (ICES, 2007).</a:t>
          </a:r>
          <a:r>
            <a:rPr lang="en-GB" sz="1700" kern="1200" dirty="0"/>
            <a:t> In the case of the Mediterranean, discards are </a:t>
          </a:r>
          <a:r>
            <a:rPr lang="en-GB" sz="1700" kern="1200" dirty="0" smtClean="0"/>
            <a:t>estimated </a:t>
          </a:r>
          <a:r>
            <a:rPr lang="en-GB" sz="1700" kern="1200" dirty="0"/>
            <a:t>with the fishing effort. </a:t>
          </a:r>
        </a:p>
        <a:p>
          <a:pPr lvl="0" algn="just" defTabSz="755650">
            <a:lnSpc>
              <a:spcPct val="90000"/>
            </a:lnSpc>
            <a:spcBef>
              <a:spcPct val="0"/>
            </a:spcBef>
            <a:spcAft>
              <a:spcPct val="35000"/>
            </a:spcAft>
          </a:pPr>
          <a:endParaRPr lang="en-GB" sz="800" kern="1200" dirty="0"/>
        </a:p>
        <a:p>
          <a:pPr lvl="0" algn="just" defTabSz="755650">
            <a:lnSpc>
              <a:spcPct val="90000"/>
            </a:lnSpc>
            <a:spcBef>
              <a:spcPct val="0"/>
            </a:spcBef>
            <a:spcAft>
              <a:spcPct val="35000"/>
            </a:spcAft>
          </a:pPr>
          <a:endParaRPr lang="el-GR" sz="1600" kern="1200" dirty="0"/>
        </a:p>
      </dsp:txBody>
      <dsp:txXfrm>
        <a:off x="0" y="756887"/>
        <a:ext cx="8784976" cy="4211671"/>
      </dsp:txXfrm>
    </dsp:sp>
    <dsp:sp modelId="{C5F906F7-C21D-4280-BF51-7D36BF0701C0}">
      <dsp:nvSpPr>
        <dsp:cNvPr id="0" name=""/>
        <dsp:cNvSpPr/>
      </dsp:nvSpPr>
      <dsp:spPr>
        <a:xfrm>
          <a:off x="0" y="4968552"/>
          <a:ext cx="8784976" cy="413325"/>
        </a:xfrm>
        <a:prstGeom prst="rect">
          <a:avLst/>
        </a:prstGeom>
        <a:solidFill>
          <a:schemeClr val="dk2">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EE24436E-14CC-4F1C-A85E-5CC48D4D8428}">
      <dsp:nvSpPr>
        <dsp:cNvPr id="0" name=""/>
        <dsp:cNvSpPr/>
      </dsp:nvSpPr>
      <dsp:spPr>
        <a:xfrm>
          <a:off x="0" y="0"/>
          <a:ext cx="8784976" cy="521541"/>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lvl="0" algn="ctr" defTabSz="889000">
            <a:lnSpc>
              <a:spcPct val="90000"/>
            </a:lnSpc>
            <a:spcBef>
              <a:spcPct val="0"/>
            </a:spcBef>
            <a:spcAft>
              <a:spcPct val="35000"/>
            </a:spcAft>
          </a:pPr>
          <a:r>
            <a:rPr lang="en-US" sz="2000" b="1" kern="1200" dirty="0">
              <a:latin typeface="+mj-lt"/>
            </a:rPr>
            <a:t>Age </a:t>
          </a:r>
          <a:r>
            <a:rPr lang="en-US" sz="2000" b="1" kern="1200" dirty="0" smtClean="0">
              <a:latin typeface="+mj-lt"/>
            </a:rPr>
            <a:t>/ </a:t>
          </a:r>
          <a:r>
            <a:rPr lang="en-US" sz="2000" b="1" kern="1200" dirty="0">
              <a:latin typeface="+mj-lt"/>
            </a:rPr>
            <a:t>Size </a:t>
          </a:r>
          <a:r>
            <a:rPr lang="en-US" sz="2000" b="1" kern="1200" dirty="0" smtClean="0">
              <a:latin typeface="+mj-lt"/>
            </a:rPr>
            <a:t>Distribution &amp; Maturity</a:t>
          </a:r>
          <a:endParaRPr lang="el-GR" sz="2000" b="1" kern="1200" dirty="0">
            <a:latin typeface="+mj-lt"/>
          </a:endParaRPr>
        </a:p>
      </dsp:txBody>
      <dsp:txXfrm>
        <a:off x="0" y="0"/>
        <a:ext cx="8784976" cy="521541"/>
      </dsp:txXfrm>
    </dsp:sp>
    <dsp:sp modelId="{23752A09-D321-41CC-B62C-9FB4DC447386}">
      <dsp:nvSpPr>
        <dsp:cNvPr id="0" name=""/>
        <dsp:cNvSpPr/>
      </dsp:nvSpPr>
      <dsp:spPr>
        <a:xfrm>
          <a:off x="0" y="585876"/>
          <a:ext cx="8784976" cy="5198255"/>
        </a:xfrm>
        <a:prstGeom prst="rect">
          <a:avLst/>
        </a:prstGeom>
        <a:solidFill>
          <a:schemeClr val="lt1">
            <a:hueOff val="0"/>
            <a:satOff val="0"/>
            <a:lumOff val="0"/>
            <a:alphaOff val="0"/>
          </a:schemeClr>
        </a:solidFill>
        <a:ln w="25400" cap="flat" cmpd="sng" algn="ctr">
          <a:solidFill>
            <a:schemeClr val="accent1">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t" anchorCtr="0">
          <a:noAutofit/>
        </a:bodyPr>
        <a:lstStyle/>
        <a:p>
          <a:pPr lvl="0" algn="just" defTabSz="755650">
            <a:lnSpc>
              <a:spcPct val="90000"/>
            </a:lnSpc>
            <a:spcBef>
              <a:spcPct val="0"/>
            </a:spcBef>
            <a:spcAft>
              <a:spcPct val="35000"/>
            </a:spcAft>
          </a:pPr>
          <a:r>
            <a:rPr lang="en-GB" sz="1700" kern="1200" dirty="0">
              <a:solidFill>
                <a:schemeClr val="bg2">
                  <a:lumMod val="60000"/>
                  <a:lumOff val="40000"/>
                </a:schemeClr>
              </a:solidFill>
              <a:sym typeface="Wingdings"/>
            </a:rPr>
            <a:t></a:t>
          </a:r>
          <a:r>
            <a:rPr lang="en-GB" sz="1700" kern="1200" dirty="0">
              <a:solidFill>
                <a:schemeClr val="bg2">
                  <a:lumMod val="60000"/>
                  <a:lumOff val="40000"/>
                </a:schemeClr>
              </a:solidFill>
            </a:rPr>
            <a:t> </a:t>
          </a:r>
          <a:r>
            <a:rPr lang="en-GB" sz="1700" b="1" kern="1200" dirty="0">
              <a:solidFill>
                <a:schemeClr val="bg2">
                  <a:lumMod val="60000"/>
                  <a:lumOff val="40000"/>
                </a:schemeClr>
              </a:solidFill>
            </a:rPr>
            <a:t>Age-length key </a:t>
          </a:r>
          <a:r>
            <a:rPr lang="en-GB" sz="1700" kern="1200" dirty="0">
              <a:solidFill>
                <a:schemeClr val="bg2">
                  <a:lumMod val="60000"/>
                  <a:lumOff val="40000"/>
                </a:schemeClr>
              </a:solidFill>
            </a:rPr>
            <a:t>is calculated and then the age-length key </a:t>
          </a:r>
          <a:r>
            <a:rPr lang="en-GB" sz="1700" b="1" kern="1200" dirty="0">
              <a:solidFill>
                <a:schemeClr val="bg2">
                  <a:lumMod val="60000"/>
                  <a:lumOff val="40000"/>
                </a:schemeClr>
              </a:solidFill>
            </a:rPr>
            <a:t>is raised </a:t>
          </a:r>
          <a:r>
            <a:rPr lang="en-GB" sz="1700" kern="1200" dirty="0">
              <a:solidFill>
                <a:schemeClr val="bg2">
                  <a:lumMod val="60000"/>
                  <a:lumOff val="40000"/>
                </a:schemeClr>
              </a:solidFill>
            </a:rPr>
            <a:t>according to the landings. </a:t>
          </a:r>
          <a:r>
            <a:rPr lang="en-GB" sz="1700" b="1" kern="1200" dirty="0">
              <a:solidFill>
                <a:schemeClr val="bg2">
                  <a:lumMod val="60000"/>
                  <a:lumOff val="40000"/>
                </a:schemeClr>
              </a:solidFill>
            </a:rPr>
            <a:t>Same methodology</a:t>
          </a:r>
          <a:r>
            <a:rPr lang="en-GB" sz="1700" kern="1200" dirty="0">
              <a:solidFill>
                <a:schemeClr val="bg2">
                  <a:lumMod val="60000"/>
                  <a:lumOff val="40000"/>
                </a:schemeClr>
              </a:solidFill>
            </a:rPr>
            <a:t> is applied </a:t>
          </a:r>
          <a:r>
            <a:rPr lang="en-GB" sz="1700" b="1" kern="1200" dirty="0">
              <a:solidFill>
                <a:schemeClr val="bg2">
                  <a:lumMod val="60000"/>
                  <a:lumOff val="40000"/>
                </a:schemeClr>
              </a:solidFill>
            </a:rPr>
            <a:t>as landings.</a:t>
          </a:r>
          <a:r>
            <a:rPr lang="en-GB" sz="1700" kern="1200" dirty="0">
              <a:solidFill>
                <a:schemeClr val="bg2">
                  <a:lumMod val="60000"/>
                  <a:lumOff val="40000"/>
                </a:schemeClr>
              </a:solidFill>
            </a:rPr>
            <a:t> </a:t>
          </a:r>
          <a:r>
            <a:rPr lang="en-GB" sz="1700" b="1" kern="1200" dirty="0">
              <a:solidFill>
                <a:schemeClr val="bg2">
                  <a:lumMod val="60000"/>
                  <a:lumOff val="40000"/>
                </a:schemeClr>
              </a:solidFill>
            </a:rPr>
            <a:t>No raising is applied for age.  </a:t>
          </a:r>
        </a:p>
        <a:p>
          <a:pPr lvl="0" algn="just" defTabSz="755650">
            <a:lnSpc>
              <a:spcPct val="90000"/>
            </a:lnSpc>
            <a:spcBef>
              <a:spcPct val="0"/>
            </a:spcBef>
            <a:spcAft>
              <a:spcPct val="35000"/>
            </a:spcAft>
          </a:pPr>
          <a:endParaRPr lang="en-GB" sz="1600" kern="1200" dirty="0"/>
        </a:p>
        <a:p>
          <a:pPr lvl="0" algn="just" defTabSz="755650">
            <a:lnSpc>
              <a:spcPct val="90000"/>
            </a:lnSpc>
            <a:spcBef>
              <a:spcPct val="0"/>
            </a:spcBef>
            <a:spcAft>
              <a:spcPct val="35000"/>
            </a:spcAft>
          </a:pPr>
          <a:r>
            <a:rPr lang="en-GB" sz="1700" kern="1200" dirty="0">
              <a:solidFill>
                <a:schemeClr val="accent1">
                  <a:lumMod val="50000"/>
                </a:schemeClr>
              </a:solidFill>
              <a:sym typeface="Wingdings"/>
            </a:rPr>
            <a:t></a:t>
          </a:r>
          <a:r>
            <a:rPr lang="en-GB" sz="1700" kern="1200" dirty="0">
              <a:solidFill>
                <a:schemeClr val="accent1">
                  <a:lumMod val="50000"/>
                </a:schemeClr>
              </a:solidFill>
            </a:rPr>
            <a:t> </a:t>
          </a:r>
          <a:r>
            <a:rPr lang="en-GB" sz="1700" b="0" kern="1200" dirty="0">
              <a:solidFill>
                <a:schemeClr val="accent1">
                  <a:lumMod val="50000"/>
                </a:schemeClr>
              </a:solidFill>
            </a:rPr>
            <a:t>Sa</a:t>
          </a:r>
          <a:r>
            <a:rPr lang="en-GB" sz="1700" kern="1200" dirty="0">
              <a:solidFill>
                <a:schemeClr val="accent1">
                  <a:lumMod val="50000"/>
                </a:schemeClr>
              </a:solidFill>
            </a:rPr>
            <a:t>me method as in Greece for the species with </a:t>
          </a:r>
          <a:r>
            <a:rPr lang="en-GB" sz="1700" kern="1200" dirty="0" err="1">
              <a:solidFill>
                <a:schemeClr val="accent1">
                  <a:lumMod val="50000"/>
                </a:schemeClr>
              </a:solidFill>
            </a:rPr>
            <a:t>otolith</a:t>
          </a:r>
          <a:r>
            <a:rPr lang="en-GB" sz="1700" kern="1200" dirty="0">
              <a:solidFill>
                <a:schemeClr val="accent1">
                  <a:lumMod val="50000"/>
                </a:schemeClr>
              </a:solidFill>
            </a:rPr>
            <a:t> age reading, as it is described in the slice 20. </a:t>
          </a:r>
          <a:r>
            <a:rPr lang="en-GB" sz="1700" b="1" kern="1200" dirty="0">
              <a:solidFill>
                <a:schemeClr val="accent1">
                  <a:lumMod val="50000"/>
                </a:schemeClr>
              </a:solidFill>
            </a:rPr>
            <a:t>R scripts (not </a:t>
          </a:r>
          <a:r>
            <a:rPr lang="en-GB" sz="1700" b="1" kern="1200" dirty="0" err="1">
              <a:solidFill>
                <a:schemeClr val="accent1">
                  <a:lumMod val="50000"/>
                </a:schemeClr>
              </a:solidFill>
            </a:rPr>
            <a:t>otolith</a:t>
          </a:r>
          <a:r>
            <a:rPr lang="en-GB" sz="1700" b="1" kern="1200" dirty="0">
              <a:solidFill>
                <a:schemeClr val="accent1">
                  <a:lumMod val="50000"/>
                </a:schemeClr>
              </a:solidFill>
            </a:rPr>
            <a:t> reading) </a:t>
          </a:r>
          <a:r>
            <a:rPr lang="en-GB" sz="1700" kern="1200" dirty="0">
              <a:solidFill>
                <a:schemeClr val="accent1">
                  <a:lumMod val="50000"/>
                </a:schemeClr>
              </a:solidFill>
            </a:rPr>
            <a:t>are used to run slicing methods in order to </a:t>
          </a:r>
          <a:r>
            <a:rPr lang="en-GB" sz="1700" kern="1200" dirty="0" smtClean="0">
              <a:solidFill>
                <a:schemeClr val="accent1">
                  <a:lumMod val="50000"/>
                </a:schemeClr>
              </a:solidFill>
            </a:rPr>
            <a:t>obtain </a:t>
          </a:r>
          <a:r>
            <a:rPr lang="en-GB" sz="1700" kern="1200" dirty="0">
              <a:solidFill>
                <a:schemeClr val="accent1">
                  <a:lumMod val="50000"/>
                </a:schemeClr>
              </a:solidFill>
            </a:rPr>
            <a:t>the number at age distribution out of the raised length frequency distribution.</a:t>
          </a:r>
        </a:p>
        <a:p>
          <a:pPr lvl="0" algn="just" defTabSz="755650">
            <a:lnSpc>
              <a:spcPct val="90000"/>
            </a:lnSpc>
            <a:spcBef>
              <a:spcPct val="0"/>
            </a:spcBef>
            <a:spcAft>
              <a:spcPct val="35000"/>
            </a:spcAft>
          </a:pPr>
          <a:endParaRPr lang="en-GB" sz="1600" kern="1200" dirty="0"/>
        </a:p>
        <a:p>
          <a:pPr lvl="0" algn="just" defTabSz="755650">
            <a:lnSpc>
              <a:spcPct val="90000"/>
            </a:lnSpc>
            <a:spcBef>
              <a:spcPct val="0"/>
            </a:spcBef>
            <a:spcAft>
              <a:spcPct val="35000"/>
            </a:spcAft>
          </a:pPr>
          <a:r>
            <a:rPr lang="en-GB" sz="1700" kern="1200" dirty="0">
              <a:solidFill>
                <a:schemeClr val="accent5">
                  <a:lumMod val="50000"/>
                </a:schemeClr>
              </a:solidFill>
              <a:sym typeface="Wingdings"/>
            </a:rPr>
            <a:t></a:t>
          </a:r>
          <a:r>
            <a:rPr lang="en-GB" sz="1700" kern="1200" dirty="0">
              <a:solidFill>
                <a:schemeClr val="accent5">
                  <a:lumMod val="50000"/>
                </a:schemeClr>
              </a:solidFill>
            </a:rPr>
            <a:t> For the </a:t>
          </a:r>
          <a:r>
            <a:rPr lang="en-GB" sz="1700" b="1" kern="1200" dirty="0">
              <a:solidFill>
                <a:schemeClr val="accent5">
                  <a:lumMod val="50000"/>
                </a:schemeClr>
              </a:solidFill>
            </a:rPr>
            <a:t>Size/Age distribution data &amp; Maturity data</a:t>
          </a:r>
          <a:r>
            <a:rPr lang="en-GB" sz="1700" kern="1200" dirty="0">
              <a:solidFill>
                <a:schemeClr val="accent5">
                  <a:lumMod val="50000"/>
                </a:schemeClr>
              </a:solidFill>
            </a:rPr>
            <a:t>, the raising procedures followed are developed by the national institutes, and based on the landings and catch data, </a:t>
          </a:r>
          <a:r>
            <a:rPr lang="en-GB" sz="1700" b="0" kern="1200" dirty="0">
              <a:solidFill>
                <a:schemeClr val="accent5">
                  <a:lumMod val="50000"/>
                </a:schemeClr>
              </a:solidFill>
            </a:rPr>
            <a:t>they are raised to the totals</a:t>
          </a:r>
          <a:r>
            <a:rPr lang="en-GB" sz="1700" kern="1200" dirty="0">
              <a:solidFill>
                <a:schemeClr val="accent5">
                  <a:lumMod val="50000"/>
                </a:schemeClr>
              </a:solidFill>
            </a:rPr>
            <a:t>. There are some exceptions due to the fact that official data sometimes are not gender based and the data coming from the sampling are on species level, therefore certain recalculations are needed in order to harmonize them</a:t>
          </a:r>
          <a:r>
            <a:rPr lang="en-GB" sz="1700" kern="1200" dirty="0" smtClean="0">
              <a:solidFill>
                <a:schemeClr val="accent5">
                  <a:lumMod val="50000"/>
                </a:schemeClr>
              </a:solidFill>
            </a:rPr>
            <a:t>.</a:t>
          </a:r>
        </a:p>
        <a:p>
          <a:pPr lvl="0" algn="just" defTabSz="755650">
            <a:lnSpc>
              <a:spcPct val="90000"/>
            </a:lnSpc>
            <a:spcBef>
              <a:spcPct val="0"/>
            </a:spcBef>
            <a:spcAft>
              <a:spcPct val="35000"/>
            </a:spcAft>
          </a:pPr>
          <a:endParaRPr lang="en-GB" sz="1700" kern="1200" dirty="0" smtClean="0">
            <a:solidFill>
              <a:schemeClr val="accent5">
                <a:lumMod val="50000"/>
              </a:schemeClr>
            </a:solidFill>
          </a:endParaRPr>
        </a:p>
        <a:p>
          <a:pPr lvl="0" algn="just" defTabSz="755650">
            <a:lnSpc>
              <a:spcPct val="90000"/>
            </a:lnSpc>
            <a:spcBef>
              <a:spcPct val="0"/>
            </a:spcBef>
            <a:spcAft>
              <a:spcPct val="35000"/>
            </a:spcAft>
          </a:pPr>
          <a:r>
            <a:rPr lang="en-GB" sz="1700" kern="1200" dirty="0" smtClean="0">
              <a:solidFill>
                <a:schemeClr val="bg2">
                  <a:lumMod val="75000"/>
                </a:schemeClr>
              </a:solidFill>
              <a:sym typeface="Wingdings"/>
            </a:rPr>
            <a:t></a:t>
          </a:r>
          <a:r>
            <a:rPr lang="en-GB" sz="1700" kern="1200" dirty="0" smtClean="0">
              <a:solidFill>
                <a:schemeClr val="bg2">
                  <a:lumMod val="75000"/>
                </a:schemeClr>
              </a:solidFill>
            </a:rPr>
            <a:t> </a:t>
          </a:r>
          <a:r>
            <a:rPr lang="en-GB" sz="1700" b="1" kern="1200" dirty="0" smtClean="0">
              <a:solidFill>
                <a:schemeClr val="bg2">
                  <a:lumMod val="75000"/>
                </a:schemeClr>
              </a:solidFill>
            </a:rPr>
            <a:t>R package developed to estimate uncertainty of some biological parameters</a:t>
          </a:r>
          <a:r>
            <a:rPr lang="en-GB" sz="1700" kern="1200" dirty="0" smtClean="0">
              <a:solidFill>
                <a:schemeClr val="bg2">
                  <a:lumMod val="75000"/>
                </a:schemeClr>
              </a:solidFill>
            </a:rPr>
            <a:t>: </a:t>
          </a:r>
          <a:r>
            <a:rPr lang="en-GB" sz="1700" u="sng" kern="1200" dirty="0" smtClean="0">
              <a:solidFill>
                <a:schemeClr val="bg2">
                  <a:lumMod val="75000"/>
                </a:schemeClr>
              </a:solidFill>
            </a:rPr>
            <a:t>growth, maturity, sex-ratio and length-weight curves</a:t>
          </a:r>
          <a:r>
            <a:rPr lang="en-GB" sz="1700" kern="1200" dirty="0" smtClean="0">
              <a:solidFill>
                <a:schemeClr val="bg2">
                  <a:lumMod val="75000"/>
                </a:schemeClr>
              </a:solidFill>
            </a:rPr>
            <a:t>. </a:t>
          </a:r>
        </a:p>
        <a:p>
          <a:pPr lvl="0" algn="just" defTabSz="755650">
            <a:lnSpc>
              <a:spcPct val="90000"/>
            </a:lnSpc>
            <a:spcBef>
              <a:spcPct val="0"/>
            </a:spcBef>
            <a:spcAft>
              <a:spcPct val="35000"/>
            </a:spcAft>
          </a:pPr>
          <a:endParaRPr lang="en-GB" sz="1700" kern="1200" dirty="0" smtClean="0">
            <a:solidFill>
              <a:schemeClr val="bg2">
                <a:lumMod val="75000"/>
              </a:schemeClr>
            </a:solidFill>
          </a:endParaRPr>
        </a:p>
        <a:p>
          <a:pPr lvl="0" algn="just" defTabSz="755650">
            <a:lnSpc>
              <a:spcPct val="90000"/>
            </a:lnSpc>
            <a:spcBef>
              <a:spcPct val="0"/>
            </a:spcBef>
            <a:spcAft>
              <a:spcPct val="35000"/>
            </a:spcAft>
          </a:pPr>
          <a:r>
            <a:rPr lang="en-GB" sz="1700" kern="1200" dirty="0" smtClean="0">
              <a:solidFill>
                <a:schemeClr val="accent5">
                  <a:lumMod val="75000"/>
                </a:schemeClr>
              </a:solidFill>
              <a:sym typeface="Wingdings"/>
            </a:rPr>
            <a:t></a:t>
          </a:r>
          <a:r>
            <a:rPr lang="en-GB" sz="1700" kern="1200" dirty="0" smtClean="0">
              <a:solidFill>
                <a:schemeClr val="accent5">
                  <a:lumMod val="75000"/>
                </a:schemeClr>
              </a:solidFill>
            </a:rPr>
            <a:t> Based on the </a:t>
          </a:r>
          <a:r>
            <a:rPr lang="en-GB" sz="1700" b="1" kern="1200" dirty="0" smtClean="0">
              <a:solidFill>
                <a:schemeClr val="accent5">
                  <a:lumMod val="75000"/>
                </a:schemeClr>
              </a:solidFill>
            </a:rPr>
            <a:t>L50</a:t>
          </a:r>
          <a:r>
            <a:rPr lang="en-GB" sz="1700" kern="1200" dirty="0" smtClean="0">
              <a:solidFill>
                <a:schemeClr val="accent5">
                  <a:lumMod val="75000"/>
                </a:schemeClr>
              </a:solidFill>
            </a:rPr>
            <a:t>. MS follows the </a:t>
          </a:r>
          <a:r>
            <a:rPr lang="en-GB" sz="1700" b="1" kern="1200" dirty="0" smtClean="0">
              <a:solidFill>
                <a:schemeClr val="accent5">
                  <a:lumMod val="75000"/>
                </a:schemeClr>
              </a:solidFill>
            </a:rPr>
            <a:t>FAO guidelines </a:t>
          </a:r>
          <a:r>
            <a:rPr lang="en-GB" sz="1700" kern="1200" dirty="0" smtClean="0">
              <a:solidFill>
                <a:schemeClr val="accent5">
                  <a:lumMod val="75000"/>
                </a:schemeClr>
              </a:solidFill>
            </a:rPr>
            <a:t>which are similar to MEDITS. </a:t>
          </a:r>
          <a:r>
            <a:rPr lang="en-GB" sz="1700" b="1" kern="1200" dirty="0" smtClean="0">
              <a:solidFill>
                <a:schemeClr val="accent5">
                  <a:lumMod val="75000"/>
                </a:schemeClr>
              </a:solidFill>
            </a:rPr>
            <a:t>Same methodology as for landings</a:t>
          </a:r>
          <a:endParaRPr lang="en-GB" sz="1700" kern="1200" dirty="0" smtClean="0">
            <a:solidFill>
              <a:schemeClr val="bg2">
                <a:lumMod val="75000"/>
              </a:schemeClr>
            </a:solidFill>
          </a:endParaRPr>
        </a:p>
        <a:p>
          <a:pPr lvl="0" algn="just" defTabSz="755650">
            <a:lnSpc>
              <a:spcPct val="90000"/>
            </a:lnSpc>
            <a:spcBef>
              <a:spcPct val="0"/>
            </a:spcBef>
            <a:spcAft>
              <a:spcPct val="35000"/>
            </a:spcAft>
          </a:pPr>
          <a:endParaRPr lang="en-GB" sz="1700" kern="1200" dirty="0" smtClean="0">
            <a:solidFill>
              <a:schemeClr val="accent5">
                <a:lumMod val="50000"/>
              </a:schemeClr>
            </a:solidFill>
          </a:endParaRPr>
        </a:p>
        <a:p>
          <a:pPr lvl="0" algn="just" defTabSz="755650">
            <a:lnSpc>
              <a:spcPct val="90000"/>
            </a:lnSpc>
            <a:spcBef>
              <a:spcPct val="0"/>
            </a:spcBef>
            <a:spcAft>
              <a:spcPct val="35000"/>
            </a:spcAft>
          </a:pPr>
          <a:r>
            <a:rPr lang="en-GB" sz="1700" kern="1200" dirty="0" smtClean="0">
              <a:solidFill>
                <a:schemeClr val="accent5">
                  <a:lumMod val="50000"/>
                </a:schemeClr>
              </a:solidFill>
            </a:rPr>
            <a:t> </a:t>
          </a:r>
          <a:endParaRPr lang="en-GB" sz="1700" kern="1200" dirty="0">
            <a:solidFill>
              <a:schemeClr val="accent5">
                <a:lumMod val="50000"/>
              </a:schemeClr>
            </a:solidFill>
          </a:endParaRPr>
        </a:p>
        <a:p>
          <a:pPr lvl="0" algn="just" defTabSz="755650">
            <a:lnSpc>
              <a:spcPct val="90000"/>
            </a:lnSpc>
            <a:spcBef>
              <a:spcPct val="0"/>
            </a:spcBef>
            <a:spcAft>
              <a:spcPct val="35000"/>
            </a:spcAft>
          </a:pPr>
          <a:endParaRPr lang="en-GB" sz="800" kern="1200" dirty="0"/>
        </a:p>
      </dsp:txBody>
      <dsp:txXfrm>
        <a:off x="0" y="585876"/>
        <a:ext cx="8784976" cy="5198255"/>
      </dsp:txXfrm>
    </dsp:sp>
    <dsp:sp modelId="{C5F906F7-C21D-4280-BF51-7D36BF0701C0}">
      <dsp:nvSpPr>
        <dsp:cNvPr id="0" name=""/>
        <dsp:cNvSpPr/>
      </dsp:nvSpPr>
      <dsp:spPr>
        <a:xfrm>
          <a:off x="0" y="5759199"/>
          <a:ext cx="8784976" cy="433488"/>
        </a:xfrm>
        <a:prstGeom prst="rect">
          <a:avLst/>
        </a:prstGeom>
        <a:solidFill>
          <a:schemeClr val="accent1">
            <a:shade val="8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4.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hList3">
  <dgm:title val=""/>
  <dgm:desc val=""/>
  <dgm:catLst>
    <dgm:cat type="list" pri="1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1" destId="2" srcOrd="0" destOrd="0"/>
        <dgm:cxn modelId="7" srcId="1" destId="3" srcOrd="1" destOrd="0"/>
        <dgm:cxn modelId="8" srcId="1" destId="4" srcOrd="2" destOrd="0"/>
      </dgm:cxnLst>
      <dgm:bg/>
      <dgm:whole/>
    </dgm:dataModel>
  </dgm:sampData>
  <dgm:styleData>
    <dgm:dataModel>
      <dgm:ptLst>
        <dgm:pt modelId="0" type="doc"/>
        <dgm:pt modelId="1"/>
        <dgm:pt modelId="2"/>
        <dgm:pt modelId="3"/>
      </dgm:ptLst>
      <dgm:cxnLst>
        <dgm:cxn modelId="5" srcId="0" destId="1" srcOrd="0" destOrd="0"/>
        <dgm:cxn modelId="6" srcId="1" destId="2" srcOrd="0" destOrd="0"/>
        <dgm:cxn modelId="7" srcId="1" destId="3" srcOrd="1" destOrd="0"/>
      </dgm:cxnLst>
      <dgm:bg/>
      <dgm:whole/>
    </dgm:dataModel>
  </dgm:styleData>
  <dgm:clrData>
    <dgm:dataModel>
      <dgm:ptLst>
        <dgm:pt modelId="0" type="doc"/>
        <dgm:pt modelId="1"/>
        <dgm:pt modelId="2"/>
        <dgm:pt modelId="3"/>
        <dgm:pt modelId="4"/>
        <dgm:pt modelId="5"/>
      </dgm:ptLst>
      <dgm:cxnLst>
        <dgm:cxn modelId="6" srcId="0" destId="1" srcOrd="0" destOrd="0"/>
        <dgm:cxn modelId="7" srcId="1" destId="2" srcOrd="0" destOrd="0"/>
        <dgm:cxn modelId="8" srcId="1" destId="3" srcOrd="1" destOrd="0"/>
        <dgm:cxn modelId="9" srcId="1" destId="4" srcOrd="2" destOrd="0"/>
        <dgm:cxn modelId="10" srcId="1" destId="5" srcOrd="3" destOrd="0"/>
      </dgm:cxnLst>
      <dgm:bg/>
      <dgm:whole/>
    </dgm:dataModel>
  </dgm:clrData>
  <dgm:layoutNode name="composite">
    <dgm:varLst>
      <dgm:chMax val="1"/>
      <dgm:dir/>
      <dgm:resizeHandles val="exact"/>
    </dgm:varLst>
    <dgm:alg type="composite"/>
    <dgm:shape xmlns:r="http://schemas.openxmlformats.org/officeDocument/2006/relationships" r:blip="">
      <dgm:adjLst/>
    </dgm:shape>
    <dgm:presOf/>
    <dgm:constrLst>
      <dgm:constr type="w" for="ch" forName="roof" refType="w"/>
      <dgm:constr type="h" for="ch" forName="roof" refType="h" fact="0.3"/>
      <dgm:constr type="primFontSz" for="ch" forName="roof" val="65"/>
      <dgm:constr type="w" for="ch" forName="pillars" refType="w"/>
      <dgm:constr type="h" for="ch" forName="pillars" refType="h" fact="0.63"/>
      <dgm:constr type="t" for="ch" forName="pillars" refType="h" fact="0.3"/>
      <dgm:constr type="primFontSz" for="des" forName="pillar1" val="65"/>
      <dgm:constr type="primFontSz" for="des" forName="pillarX" refType="primFontSz" refFor="des" refForName="pillar1" op="equ"/>
      <dgm:constr type="w" for="ch" forName="base" refType="w"/>
      <dgm:constr type="h" for="ch" forName="base" refType="h" fact="0.07"/>
      <dgm:constr type="t" for="ch" forName="base" refType="h" fact="0.93"/>
    </dgm:constrLst>
    <dgm:ruleLst/>
    <dgm:forEach name="Name0" axis="ch" ptType="node" cnt="1">
      <dgm:layoutNode name="roof" styleLbl="dkBgShp">
        <dgm:alg type="tx"/>
        <dgm:shape xmlns:r="http://schemas.openxmlformats.org/officeDocument/2006/relationships" type="rect" r:blip="">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pillars" styleLbl="node1">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pillar1" refType="w"/>
          <dgm:constr type="h" for="ch" forName="pillar1" refType="h"/>
          <dgm:constr type="w" for="ch" forName="pillarX" refType="w"/>
          <dgm:constr type="h" for="ch" forName="pillarX" refType="h"/>
        </dgm:constrLst>
        <dgm:ruleLst/>
        <dgm:layoutNode name="pillar1" styleLbl="node1">
          <dgm:varLst>
            <dgm:bulletEnabled val="1"/>
          </dgm:varLst>
          <dgm:alg type="tx"/>
          <dgm:shape xmlns:r="http://schemas.openxmlformats.org/officeDocument/2006/relationships" type="rect" r:blip="">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ch" ptType="node" st="2">
          <dgm:layoutNode name="pillarX" styleLbl="node1">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dgm:layoutNode>
      <dgm:layoutNode name="base" styleLbl="dkBgShp">
        <dgm:alg type="sp"/>
        <dgm:shape xmlns:r="http://schemas.openxmlformats.org/officeDocument/2006/relationships" type="rect" r:blip="">
          <dgm:adjLst/>
        </dgm:shape>
        <dgm:presOf/>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aa397a42ba_0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34" name="Google Shape;134;gaa397a42ba_0_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284661E2-90ED-5DAF-6493-ACF1C8C7025A}"/>
            </a:ext>
          </a:extLst>
        </p:cNvPr>
        <p:cNvGrpSpPr/>
        <p:nvPr/>
      </p:nvGrpSpPr>
      <p:grpSpPr>
        <a:xfrm>
          <a:off x="0" y="0"/>
          <a:ext cx="0" cy="0"/>
          <a:chOff x="0" y="0"/>
          <a:chExt cx="0" cy="0"/>
        </a:xfrm>
      </p:grpSpPr>
      <p:sp>
        <p:nvSpPr>
          <p:cNvPr id="2" name="Slide Image Placeholder 1">
            <a:extLst>
              <a:ext uri="{FF2B5EF4-FFF2-40B4-BE49-F238E27FC236}">
                <a16:creationId xmlns="" xmlns:a16="http://schemas.microsoft.com/office/drawing/2014/main" id="{7960E146-CDEC-6F1A-AD6F-8165370BE212}"/>
              </a:ext>
            </a:extLst>
          </p:cNvPr>
          <p:cNvSpPr>
            <a:spLocks noGrp="1" noRot="1" noChangeAspect="1"/>
          </p:cNvSpPr>
          <p:nvPr>
            <p:ph type="sldImg"/>
          </p:nvPr>
        </p:nvSpPr>
        <p:spPr/>
      </p:sp>
      <p:sp>
        <p:nvSpPr>
          <p:cNvPr id="3" name="Notes Placeholder 2">
            <a:extLst>
              <a:ext uri="{FF2B5EF4-FFF2-40B4-BE49-F238E27FC236}">
                <a16:creationId xmlns="" xmlns:a16="http://schemas.microsoft.com/office/drawing/2014/main" id="{E22D9A47-5A3D-CF19-3527-A66FC0C43796}"/>
              </a:ext>
            </a:extLst>
          </p:cNvPr>
          <p:cNvSpPr>
            <a:spLocks noGrp="1"/>
          </p:cNvSpPr>
          <p:nvPr>
            <p:ph type="body" idx="1"/>
          </p:nvPr>
        </p:nvSpPr>
        <p:spPr/>
        <p:txBody>
          <a:bodyPr>
            <a:normAutofit/>
          </a:bodyPr>
          <a:lstStyle/>
          <a:p>
            <a:pPr>
              <a:buNone/>
            </a:pPr>
            <a:endParaRPr lang="el-GR" dirty="0"/>
          </a:p>
        </p:txBody>
      </p:sp>
    </p:spTree>
    <p:extLst>
      <p:ext uri="{BB962C8B-B14F-4D97-AF65-F5344CB8AC3E}">
        <p14:creationId xmlns="" xmlns:p14="http://schemas.microsoft.com/office/powerpoint/2010/main" val="22960645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284661E2-90ED-5DAF-6493-ACF1C8C7025A}"/>
            </a:ext>
          </a:extLst>
        </p:cNvPr>
        <p:cNvGrpSpPr/>
        <p:nvPr/>
      </p:nvGrpSpPr>
      <p:grpSpPr>
        <a:xfrm>
          <a:off x="0" y="0"/>
          <a:ext cx="0" cy="0"/>
          <a:chOff x="0" y="0"/>
          <a:chExt cx="0" cy="0"/>
        </a:xfrm>
      </p:grpSpPr>
      <p:sp>
        <p:nvSpPr>
          <p:cNvPr id="2" name="Slide Image Placeholder 1">
            <a:extLst>
              <a:ext uri="{FF2B5EF4-FFF2-40B4-BE49-F238E27FC236}">
                <a16:creationId xmlns="" xmlns:a16="http://schemas.microsoft.com/office/drawing/2014/main" id="{7960E146-CDEC-6F1A-AD6F-8165370BE212}"/>
              </a:ext>
            </a:extLst>
          </p:cNvPr>
          <p:cNvSpPr>
            <a:spLocks noGrp="1" noRot="1" noChangeAspect="1"/>
          </p:cNvSpPr>
          <p:nvPr>
            <p:ph type="sldImg"/>
          </p:nvPr>
        </p:nvSpPr>
        <p:spPr/>
      </p:sp>
      <p:sp>
        <p:nvSpPr>
          <p:cNvPr id="3" name="Notes Placeholder 2">
            <a:extLst>
              <a:ext uri="{FF2B5EF4-FFF2-40B4-BE49-F238E27FC236}">
                <a16:creationId xmlns="" xmlns:a16="http://schemas.microsoft.com/office/drawing/2014/main" id="{E22D9A47-5A3D-CF19-3527-A66FC0C43796}"/>
              </a:ext>
            </a:extLst>
          </p:cNvPr>
          <p:cNvSpPr>
            <a:spLocks noGrp="1"/>
          </p:cNvSpPr>
          <p:nvPr>
            <p:ph type="body" idx="1"/>
          </p:nvPr>
        </p:nvSpPr>
        <p:spPr/>
        <p:txBody>
          <a:bodyPr>
            <a:normAutofit/>
          </a:bodyPr>
          <a:lstStyle/>
          <a:p>
            <a:pPr>
              <a:buNone/>
            </a:pPr>
            <a:endParaRPr lang="el-GR" dirty="0"/>
          </a:p>
        </p:txBody>
      </p:sp>
    </p:spTree>
    <p:extLst>
      <p:ext uri="{BB962C8B-B14F-4D97-AF65-F5344CB8AC3E}">
        <p14:creationId xmlns="" xmlns:p14="http://schemas.microsoft.com/office/powerpoint/2010/main" val="22960645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284661E2-90ED-5DAF-6493-ACF1C8C7025A}"/>
            </a:ext>
          </a:extLst>
        </p:cNvPr>
        <p:cNvGrpSpPr/>
        <p:nvPr/>
      </p:nvGrpSpPr>
      <p:grpSpPr>
        <a:xfrm>
          <a:off x="0" y="0"/>
          <a:ext cx="0" cy="0"/>
          <a:chOff x="0" y="0"/>
          <a:chExt cx="0" cy="0"/>
        </a:xfrm>
      </p:grpSpPr>
      <p:sp>
        <p:nvSpPr>
          <p:cNvPr id="2" name="Slide Image Placeholder 1">
            <a:extLst>
              <a:ext uri="{FF2B5EF4-FFF2-40B4-BE49-F238E27FC236}">
                <a16:creationId xmlns="" xmlns:a16="http://schemas.microsoft.com/office/drawing/2014/main" id="{7960E146-CDEC-6F1A-AD6F-8165370BE212}"/>
              </a:ext>
            </a:extLst>
          </p:cNvPr>
          <p:cNvSpPr>
            <a:spLocks noGrp="1" noRot="1" noChangeAspect="1"/>
          </p:cNvSpPr>
          <p:nvPr>
            <p:ph type="sldImg"/>
          </p:nvPr>
        </p:nvSpPr>
        <p:spPr/>
      </p:sp>
      <p:sp>
        <p:nvSpPr>
          <p:cNvPr id="3" name="Notes Placeholder 2">
            <a:extLst>
              <a:ext uri="{FF2B5EF4-FFF2-40B4-BE49-F238E27FC236}">
                <a16:creationId xmlns="" xmlns:a16="http://schemas.microsoft.com/office/drawing/2014/main" id="{E22D9A47-5A3D-CF19-3527-A66FC0C43796}"/>
              </a:ext>
            </a:extLst>
          </p:cNvPr>
          <p:cNvSpPr>
            <a:spLocks noGrp="1"/>
          </p:cNvSpPr>
          <p:nvPr>
            <p:ph type="body" idx="1"/>
          </p:nvPr>
        </p:nvSpPr>
        <p:spPr/>
        <p:txBody>
          <a:bodyPr>
            <a:normAutofit/>
          </a:bodyPr>
          <a:lstStyle/>
          <a:p>
            <a:pPr>
              <a:buNone/>
            </a:pPr>
            <a:endParaRPr lang="el-GR" dirty="0"/>
          </a:p>
        </p:txBody>
      </p:sp>
    </p:spTree>
    <p:extLst>
      <p:ext uri="{BB962C8B-B14F-4D97-AF65-F5344CB8AC3E}">
        <p14:creationId xmlns="" xmlns:p14="http://schemas.microsoft.com/office/powerpoint/2010/main" val="22960645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284661E2-90ED-5DAF-6493-ACF1C8C7025A}"/>
            </a:ext>
          </a:extLst>
        </p:cNvPr>
        <p:cNvGrpSpPr/>
        <p:nvPr/>
      </p:nvGrpSpPr>
      <p:grpSpPr>
        <a:xfrm>
          <a:off x="0" y="0"/>
          <a:ext cx="0" cy="0"/>
          <a:chOff x="0" y="0"/>
          <a:chExt cx="0" cy="0"/>
        </a:xfrm>
      </p:grpSpPr>
      <p:sp>
        <p:nvSpPr>
          <p:cNvPr id="2" name="Slide Image Placeholder 1">
            <a:extLst>
              <a:ext uri="{FF2B5EF4-FFF2-40B4-BE49-F238E27FC236}">
                <a16:creationId xmlns="" xmlns:a16="http://schemas.microsoft.com/office/drawing/2014/main" id="{7960E146-CDEC-6F1A-AD6F-8165370BE212}"/>
              </a:ext>
            </a:extLst>
          </p:cNvPr>
          <p:cNvSpPr>
            <a:spLocks noGrp="1" noRot="1" noChangeAspect="1"/>
          </p:cNvSpPr>
          <p:nvPr>
            <p:ph type="sldImg"/>
          </p:nvPr>
        </p:nvSpPr>
        <p:spPr/>
      </p:sp>
      <p:sp>
        <p:nvSpPr>
          <p:cNvPr id="3" name="Notes Placeholder 2">
            <a:extLst>
              <a:ext uri="{FF2B5EF4-FFF2-40B4-BE49-F238E27FC236}">
                <a16:creationId xmlns="" xmlns:a16="http://schemas.microsoft.com/office/drawing/2014/main" id="{E22D9A47-5A3D-CF19-3527-A66FC0C43796}"/>
              </a:ext>
            </a:extLst>
          </p:cNvPr>
          <p:cNvSpPr>
            <a:spLocks noGrp="1"/>
          </p:cNvSpPr>
          <p:nvPr>
            <p:ph type="body" idx="1"/>
          </p:nvPr>
        </p:nvSpPr>
        <p:spPr/>
        <p:txBody>
          <a:bodyPr>
            <a:normAutofit/>
          </a:bodyPr>
          <a:lstStyle/>
          <a:p>
            <a:pPr>
              <a:buNone/>
            </a:pPr>
            <a:endParaRPr lang="el-GR" dirty="0"/>
          </a:p>
        </p:txBody>
      </p:sp>
    </p:spTree>
    <p:extLst>
      <p:ext uri="{BB962C8B-B14F-4D97-AF65-F5344CB8AC3E}">
        <p14:creationId xmlns="" xmlns:p14="http://schemas.microsoft.com/office/powerpoint/2010/main" val="22960645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284661E2-90ED-5DAF-6493-ACF1C8C7025A}"/>
            </a:ext>
          </a:extLst>
        </p:cNvPr>
        <p:cNvGrpSpPr/>
        <p:nvPr/>
      </p:nvGrpSpPr>
      <p:grpSpPr>
        <a:xfrm>
          <a:off x="0" y="0"/>
          <a:ext cx="0" cy="0"/>
          <a:chOff x="0" y="0"/>
          <a:chExt cx="0" cy="0"/>
        </a:xfrm>
      </p:grpSpPr>
      <p:sp>
        <p:nvSpPr>
          <p:cNvPr id="2" name="Slide Image Placeholder 1">
            <a:extLst>
              <a:ext uri="{FF2B5EF4-FFF2-40B4-BE49-F238E27FC236}">
                <a16:creationId xmlns="" xmlns:a16="http://schemas.microsoft.com/office/drawing/2014/main" id="{7960E146-CDEC-6F1A-AD6F-8165370BE212}"/>
              </a:ext>
            </a:extLst>
          </p:cNvPr>
          <p:cNvSpPr>
            <a:spLocks noGrp="1" noRot="1" noChangeAspect="1"/>
          </p:cNvSpPr>
          <p:nvPr>
            <p:ph type="sldImg"/>
          </p:nvPr>
        </p:nvSpPr>
        <p:spPr/>
      </p:sp>
      <p:sp>
        <p:nvSpPr>
          <p:cNvPr id="3" name="Notes Placeholder 2">
            <a:extLst>
              <a:ext uri="{FF2B5EF4-FFF2-40B4-BE49-F238E27FC236}">
                <a16:creationId xmlns="" xmlns:a16="http://schemas.microsoft.com/office/drawing/2014/main" id="{E22D9A47-5A3D-CF19-3527-A66FC0C43796}"/>
              </a:ext>
            </a:extLst>
          </p:cNvPr>
          <p:cNvSpPr>
            <a:spLocks noGrp="1"/>
          </p:cNvSpPr>
          <p:nvPr>
            <p:ph type="body" idx="1"/>
          </p:nvPr>
        </p:nvSpPr>
        <p:spPr/>
        <p:txBody>
          <a:bodyPr>
            <a:normAutofit/>
          </a:bodyPr>
          <a:lstStyle/>
          <a:p>
            <a:pPr>
              <a:buNone/>
            </a:pPr>
            <a:endParaRPr lang="el-GR" dirty="0"/>
          </a:p>
        </p:txBody>
      </p:sp>
    </p:spTree>
    <p:extLst>
      <p:ext uri="{BB962C8B-B14F-4D97-AF65-F5344CB8AC3E}">
        <p14:creationId xmlns="" xmlns:p14="http://schemas.microsoft.com/office/powerpoint/2010/main" val="22960645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457200" marR="0" indent="-29845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l-GR" sz="1100" b="0" i="0" u="none" strike="noStrike" cap="none" dirty="0">
              <a:solidFill>
                <a:srgbClr val="000000"/>
              </a:solidFill>
              <a:latin typeface="Arial"/>
              <a:ea typeface="Arial"/>
              <a:cs typeface="Arial"/>
              <a:sym typeface="Arial"/>
            </a:endParaRPr>
          </a:p>
        </p:txBody>
      </p:sp>
    </p:spTree>
    <p:extLst>
      <p:ext uri="{BB962C8B-B14F-4D97-AF65-F5344CB8AC3E}">
        <p14:creationId xmlns="" xmlns:p14="http://schemas.microsoft.com/office/powerpoint/2010/main" val="32363437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None/>
            </a:pPr>
            <a:endParaRPr lang="el-GR"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xmlns="" val="32363437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None/>
            </a:pPr>
            <a:endParaRPr lang="el-GR" sz="1100" b="0" i="0" u="none" strike="noStrike" cap="none" dirty="0">
              <a:solidFill>
                <a:srgbClr val="000000"/>
              </a:solidFill>
              <a:latin typeface="Arial"/>
              <a:ea typeface="Arial"/>
              <a:cs typeface="Arial"/>
              <a:sym typeface="Arial"/>
            </a:endParaRPr>
          </a:p>
        </p:txBody>
      </p:sp>
    </p:spTree>
    <p:extLst>
      <p:ext uri="{BB962C8B-B14F-4D97-AF65-F5344CB8AC3E}">
        <p14:creationId xmlns:p14="http://schemas.microsoft.com/office/powerpoint/2010/main" xmlns="" val="32363437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0A93A212-4EF5-7972-73F1-8A19857CC444}"/>
            </a:ext>
          </a:extLst>
        </p:cNvPr>
        <p:cNvGrpSpPr/>
        <p:nvPr/>
      </p:nvGrpSpPr>
      <p:grpSpPr>
        <a:xfrm>
          <a:off x="0" y="0"/>
          <a:ext cx="0" cy="0"/>
          <a:chOff x="0" y="0"/>
          <a:chExt cx="0" cy="0"/>
        </a:xfrm>
      </p:grpSpPr>
      <p:sp>
        <p:nvSpPr>
          <p:cNvPr id="2" name="Slide Image Placeholder 1">
            <a:extLst>
              <a:ext uri="{FF2B5EF4-FFF2-40B4-BE49-F238E27FC236}">
                <a16:creationId xmlns="" xmlns:a16="http://schemas.microsoft.com/office/drawing/2014/main" id="{0944F6FB-3074-4D1E-B1A2-46A6D57C480E}"/>
              </a:ext>
            </a:extLst>
          </p:cNvPr>
          <p:cNvSpPr>
            <a:spLocks noGrp="1" noRot="1" noChangeAspect="1"/>
          </p:cNvSpPr>
          <p:nvPr>
            <p:ph type="sldImg"/>
          </p:nvPr>
        </p:nvSpPr>
        <p:spPr/>
      </p:sp>
      <p:sp>
        <p:nvSpPr>
          <p:cNvPr id="3" name="Notes Placeholder 2">
            <a:extLst>
              <a:ext uri="{FF2B5EF4-FFF2-40B4-BE49-F238E27FC236}">
                <a16:creationId xmlns="" xmlns:a16="http://schemas.microsoft.com/office/drawing/2014/main" id="{2B2F7C7D-B123-3375-8EB6-21FCF74D5587}"/>
              </a:ext>
            </a:extLst>
          </p:cNvPr>
          <p:cNvSpPr>
            <a:spLocks noGrp="1"/>
          </p:cNvSpPr>
          <p:nvPr>
            <p:ph type="body" idx="1"/>
          </p:nvPr>
        </p:nvSpPr>
        <p:spPr/>
        <p:txBody>
          <a:bodyPr>
            <a:normAutofit/>
          </a:bodyPr>
          <a:lstStyle/>
          <a:p>
            <a:pPr marL="342900" marR="0" lvl="0" indent="-342900" algn="ctr"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sz="1100" b="1" u="sng" dirty="0">
              <a:solidFill>
                <a:schemeClr val="bg1"/>
              </a:solidFill>
              <a:latin typeface="Calibri Light" pitchFamily="34" charset="0"/>
              <a:ea typeface="Calibri Light" pitchFamily="34" charset="0"/>
              <a:cs typeface="Calibri Light" pitchFamily="34" charset="0"/>
            </a:endParaRPr>
          </a:p>
        </p:txBody>
      </p:sp>
    </p:spTree>
    <p:extLst>
      <p:ext uri="{BB962C8B-B14F-4D97-AF65-F5344CB8AC3E}">
        <p14:creationId xmlns="" xmlns:p14="http://schemas.microsoft.com/office/powerpoint/2010/main" val="22842513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buNone/>
            </a:pPr>
            <a:endParaRPr lang="el-GR" sz="1100" b="0" i="0" u="none" strike="noStrike" cap="none" dirty="0">
              <a:solidFill>
                <a:srgbClr val="000000"/>
              </a:solidFill>
              <a:latin typeface="Arial"/>
              <a:ea typeface="Arial"/>
              <a:cs typeface="Arial"/>
              <a:sym typeface="Arial"/>
            </a:endParaRPr>
          </a:p>
        </p:txBody>
      </p:sp>
    </p:spTree>
    <p:extLst>
      <p:ext uri="{BB962C8B-B14F-4D97-AF65-F5344CB8AC3E}">
        <p14:creationId xmlns="" xmlns:p14="http://schemas.microsoft.com/office/powerpoint/2010/main" val="32363437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457200" marR="0" indent="-29845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l-G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457200" marR="0" indent="-29845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l-G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marL="457200" marR="0" indent="-29845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l-G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685800" y="2130428"/>
            <a:ext cx="7772400" cy="14700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371600" y="3886200"/>
            <a:ext cx="6400800" cy="1752600"/>
          </a:xfrm>
          <a:prstGeom prst="rect">
            <a:avLst/>
          </a:prstGeom>
          <a:noFill/>
          <a:ln>
            <a:noFill/>
          </a:ln>
        </p:spPr>
        <p:txBody>
          <a:bodyPr spcFirstLastPara="1" wrap="square" lIns="91400" tIns="45700" rIns="91400" bIns="45700" anchor="t" anchorCtr="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4" name="Google Shape;14;p2"/>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7"/>
        <p:cNvGrpSpPr/>
        <p:nvPr/>
      </p:nvGrpSpPr>
      <p:grpSpPr>
        <a:xfrm>
          <a:off x="0" y="0"/>
          <a:ext cx="0" cy="0"/>
          <a:chOff x="0" y="0"/>
          <a:chExt cx="0" cy="0"/>
        </a:xfrm>
      </p:grpSpPr>
      <p:sp>
        <p:nvSpPr>
          <p:cNvPr id="18" name="Google Shape;18;p3"/>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1" y="1600203"/>
            <a:ext cx="4038600" cy="4525963"/>
          </a:xfrm>
          <a:prstGeom prst="rect">
            <a:avLst/>
          </a:prstGeom>
          <a:noFill/>
          <a:ln>
            <a:noFill/>
          </a:ln>
        </p:spPr>
        <p:txBody>
          <a:bodyPr spcFirstLastPara="1" wrap="square" lIns="91400" tIns="45700" rIns="91400"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3"/>
            <a:ext cx="4038600" cy="4525963"/>
          </a:xfrm>
          <a:prstGeom prst="rect">
            <a:avLst/>
          </a:prstGeom>
          <a:noFill/>
          <a:ln>
            <a:noFill/>
          </a:ln>
        </p:spPr>
        <p:txBody>
          <a:bodyPr spcFirstLastPara="1" wrap="square" lIns="91400" tIns="45700" rIns="91400" bIns="45700" anchor="t" anchorCtr="0">
            <a:no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00" tIns="45700" rIns="91400"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6"/>
            <a:ext cx="4040188" cy="3951288"/>
          </a:xfrm>
          <a:prstGeom prst="rect">
            <a:avLst/>
          </a:prstGeom>
          <a:noFill/>
          <a:ln>
            <a:noFill/>
          </a:ln>
        </p:spPr>
        <p:txBody>
          <a:bodyPr spcFirstLastPara="1" wrap="square" lIns="91400" tIns="45700" rIns="91400"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6" y="1535113"/>
            <a:ext cx="4041775" cy="639762"/>
          </a:xfrm>
          <a:prstGeom prst="rect">
            <a:avLst/>
          </a:prstGeom>
          <a:noFill/>
          <a:ln>
            <a:noFill/>
          </a:ln>
        </p:spPr>
        <p:txBody>
          <a:bodyPr spcFirstLastPara="1" wrap="square" lIns="91400" tIns="45700" rIns="91400"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6" y="2174876"/>
            <a:ext cx="4041775" cy="3951288"/>
          </a:xfrm>
          <a:prstGeom prst="rect">
            <a:avLst/>
          </a:prstGeom>
          <a:noFill/>
          <a:ln>
            <a:noFill/>
          </a:ln>
        </p:spPr>
        <p:txBody>
          <a:bodyPr spcFirstLastPara="1" wrap="square" lIns="91400" tIns="45700" rIns="91400"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1" y="273050"/>
            <a:ext cx="3008313" cy="1162050"/>
          </a:xfrm>
          <a:prstGeom prst="rect">
            <a:avLst/>
          </a:prstGeom>
          <a:noFill/>
          <a:ln>
            <a:noFill/>
          </a:ln>
        </p:spPr>
        <p:txBody>
          <a:bodyPr spcFirstLastPara="1" wrap="square" lIns="91400" tIns="45700" rIns="91400" bIns="45700" anchor="b" anchorCtr="0">
            <a:no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3"/>
            <a:ext cx="5111750" cy="5853113"/>
          </a:xfrm>
          <a:prstGeom prst="rect">
            <a:avLst/>
          </a:prstGeom>
          <a:noFill/>
          <a:ln>
            <a:noFill/>
          </a:ln>
        </p:spPr>
        <p:txBody>
          <a:bodyPr spcFirstLastPara="1" wrap="square" lIns="91400" tIns="45700" rIns="91400" bIns="45700" anchor="t" anchorCtr="0">
            <a:no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1" y="1435103"/>
            <a:ext cx="3008313" cy="4691063"/>
          </a:xfrm>
          <a:prstGeom prst="rect">
            <a:avLst/>
          </a:prstGeom>
          <a:noFill/>
          <a:ln>
            <a:noFill/>
          </a:ln>
        </p:spPr>
        <p:txBody>
          <a:bodyPr spcFirstLastPara="1" wrap="square" lIns="91400" tIns="45700" rIns="91400"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1"/>
            <a:ext cx="5486400" cy="566738"/>
          </a:xfrm>
          <a:prstGeom prst="rect">
            <a:avLst/>
          </a:prstGeom>
          <a:noFill/>
          <a:ln>
            <a:noFill/>
          </a:ln>
        </p:spPr>
        <p:txBody>
          <a:bodyPr spcFirstLastPara="1" wrap="square" lIns="91400" tIns="45700" rIns="91400" bIns="45700" anchor="b" anchorCtr="0">
            <a:no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6"/>
            <a:ext cx="5486400" cy="4114800"/>
          </a:xfrm>
          <a:prstGeom prst="rect">
            <a:avLst/>
          </a:prstGeom>
          <a:noFill/>
          <a:ln>
            <a:noFill/>
          </a:ln>
        </p:spPr>
        <p:txBody>
          <a:bodyPr spcFirstLastPara="1" wrap="square" lIns="91400" tIns="45700" rIns="91400" bIns="45700" anchor="t" anchorCtr="0">
            <a:no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00" tIns="45700" rIns="91400"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00" tIns="45700" rIns="91400"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0"/>
            <a:ext cx="5851525" cy="2057400"/>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40" y="190501"/>
            <a:ext cx="5851525" cy="6019800"/>
          </a:xfrm>
          <a:prstGeom prst="rect">
            <a:avLst/>
          </a:prstGeom>
          <a:noFill/>
          <a:ln>
            <a:noFill/>
          </a:ln>
        </p:spPr>
        <p:txBody>
          <a:bodyPr spcFirstLastPara="1" wrap="square" lIns="91400" tIns="45700" rIns="91400" bIns="45700" anchor="t" anchorCtr="0">
            <a:no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00" tIns="45700" rIns="91400" bIns="45700" anchor="ctr" anchorCtr="0">
            <a:no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3"/>
            <a:ext cx="8229600" cy="4525963"/>
          </a:xfrm>
          <a:prstGeom prst="rect">
            <a:avLst/>
          </a:prstGeom>
          <a:noFill/>
          <a:ln>
            <a:noFill/>
          </a:ln>
        </p:spPr>
        <p:txBody>
          <a:bodyPr spcFirstLastPara="1" wrap="square" lIns="91400" tIns="45700" rIns="91400"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2"/>
            <a:ext cx="2133600" cy="365125"/>
          </a:xfrm>
          <a:prstGeom prst="rect">
            <a:avLst/>
          </a:prstGeom>
          <a:noFill/>
          <a:ln>
            <a:noFill/>
          </a:ln>
        </p:spPr>
        <p:txBody>
          <a:bodyPr spcFirstLastPara="1" wrap="square" lIns="91400" tIns="45700" rIns="91400"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2"/>
            <a:ext cx="2895600" cy="365125"/>
          </a:xfrm>
          <a:prstGeom prst="rect">
            <a:avLst/>
          </a:prstGeom>
          <a:noFill/>
          <a:ln>
            <a:noFill/>
          </a:ln>
        </p:spPr>
        <p:txBody>
          <a:bodyPr spcFirstLastPara="1" wrap="square" lIns="91400" tIns="45700" rIns="91400"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2"/>
            <a:ext cx="2133600" cy="365125"/>
          </a:xfrm>
          <a:prstGeom prst="rect">
            <a:avLst/>
          </a:prstGeom>
          <a:noFill/>
          <a:ln>
            <a:noFill/>
          </a:ln>
        </p:spPr>
        <p:txBody>
          <a:bodyPr spcFirstLastPara="1" wrap="square" lIns="91400" tIns="45700" rIns="91400"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mailto:mpantazi@hcmr.gr" TargetMode="External"/><Relationship Id="rId2" Type="http://schemas.openxmlformats.org/officeDocument/2006/relationships/image" Target="../media/image32.png"/><Relationship Id="rId1" Type="http://schemas.openxmlformats.org/officeDocument/2006/relationships/slideLayout" Target="../slideLayouts/slideLayout2.xml"/><Relationship Id="rId4" Type="http://schemas.openxmlformats.org/officeDocument/2006/relationships/hyperlink" Target="mailto:stefanos@hcmr.gr_"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12" Type="http://schemas.openxmlformats.org/officeDocument/2006/relationships/image" Target="../media/image1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png"/><Relationship Id="rId5" Type="http://schemas.openxmlformats.org/officeDocument/2006/relationships/image" Target="../media/image8.png"/><Relationship Id="rId10" Type="http://schemas.openxmlformats.org/officeDocument/2006/relationships/image" Target="../media/image13.png"/><Relationship Id="rId4" Type="http://schemas.openxmlformats.org/officeDocument/2006/relationships/image" Target="../media/image7.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20.png"/><Relationship Id="rId7" Type="http://schemas.openxmlformats.org/officeDocument/2006/relationships/diagramColors" Target="../diagrams/colors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4.png"/><Relationship Id="rId4" Type="http://schemas.openxmlformats.org/officeDocument/2006/relationships/image" Target="../media/image23.png"/></Relationships>
</file>

<file path=ppt/slides/_rels/slide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9.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3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15" descr="https://ec.europa.eu/info/sites/info/themes/europa/images/svg/logo/logo--en.svg"/>
          <p:cNvSpPr/>
          <p:nvPr/>
        </p:nvSpPr>
        <p:spPr>
          <a:xfrm>
            <a:off x="-1188640" y="476672"/>
            <a:ext cx="304800" cy="304800"/>
          </a:xfrm>
          <a:prstGeom prst="rect">
            <a:avLst/>
          </a:prstGeom>
          <a:noFill/>
          <a:ln>
            <a:noFill/>
          </a:ln>
        </p:spPr>
        <p:txBody>
          <a:bodyPr spcFirstLastPara="1" wrap="square" lIns="91400" tIns="45700" rIns="91400" bIns="45700" anchor="t" anchorCtr="0">
            <a:no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2" name="Group 11"/>
          <p:cNvGrpSpPr/>
          <p:nvPr/>
        </p:nvGrpSpPr>
        <p:grpSpPr>
          <a:xfrm>
            <a:off x="714348" y="214290"/>
            <a:ext cx="7643866" cy="5806997"/>
            <a:chOff x="714348" y="214290"/>
            <a:chExt cx="7643866" cy="5806997"/>
          </a:xfrm>
        </p:grpSpPr>
        <p:grpSp>
          <p:nvGrpSpPr>
            <p:cNvPr id="140" name="Google Shape;140;p15"/>
            <p:cNvGrpSpPr/>
            <p:nvPr/>
          </p:nvGrpSpPr>
          <p:grpSpPr>
            <a:xfrm>
              <a:off x="714348" y="963770"/>
              <a:ext cx="7643866" cy="5057517"/>
              <a:chOff x="892934" y="2045320"/>
              <a:chExt cx="7500990" cy="3677668"/>
            </a:xfrm>
          </p:grpSpPr>
          <p:sp>
            <p:nvSpPr>
              <p:cNvPr id="142" name="Google Shape;142;p15"/>
              <p:cNvSpPr/>
              <p:nvPr/>
            </p:nvSpPr>
            <p:spPr>
              <a:xfrm>
                <a:off x="892934" y="2045320"/>
                <a:ext cx="7500990" cy="1897823"/>
              </a:xfrm>
              <a:prstGeom prst="rect">
                <a:avLst/>
              </a:prstGeom>
              <a:noFill/>
              <a:ln>
                <a:noFill/>
              </a:ln>
            </p:spPr>
            <p:txBody>
              <a:bodyPr spcFirstLastPara="1" wrap="square" lIns="91425" tIns="45700" rIns="91425" bIns="45700" anchor="t" anchorCtr="0">
                <a:noAutofit/>
              </a:bodyPr>
              <a:lstStyle/>
              <a:p>
                <a:pPr lvl="0" algn="ctr">
                  <a:lnSpc>
                    <a:spcPct val="105000"/>
                  </a:lnSpc>
                </a:pPr>
                <a:endParaRPr lang="en-US" i="1" dirty="0">
                  <a:solidFill>
                    <a:schemeClr val="bg2">
                      <a:lumMod val="50000"/>
                    </a:schemeClr>
                  </a:solidFill>
                  <a:latin typeface="Calibri Light" pitchFamily="34" charset="0"/>
                  <a:ea typeface="Calibri"/>
                  <a:cs typeface="Calibri Light" pitchFamily="34" charset="0"/>
                  <a:sym typeface="Calibri"/>
                </a:endParaRPr>
              </a:p>
              <a:p>
                <a:pPr algn="ctr">
                  <a:lnSpc>
                    <a:spcPct val="105000"/>
                  </a:lnSpc>
                </a:pPr>
                <a:r>
                  <a:rPr lang="en-US" sz="1800" b="1" cap="small" dirty="0">
                    <a:solidFill>
                      <a:schemeClr val="accent1">
                        <a:lumMod val="75000"/>
                      </a:schemeClr>
                    </a:solidFill>
                    <a:latin typeface="Calibri Light" pitchFamily="34" charset="0"/>
                    <a:ea typeface="Calibri"/>
                    <a:cs typeface="Calibri Light" pitchFamily="34" charset="0"/>
                    <a:sym typeface="Symbol"/>
                  </a:rPr>
                  <a:t>CINEA/EMFAF/2021/3.1.2/03/SC04/SI2.881222</a:t>
                </a:r>
              </a:p>
              <a:p>
                <a:pPr algn="ctr">
                  <a:lnSpc>
                    <a:spcPct val="105000"/>
                  </a:lnSpc>
                </a:pPr>
                <a:r>
                  <a:rPr lang="en-US" b="1" i="1" dirty="0">
                    <a:solidFill>
                      <a:schemeClr val="accent1">
                        <a:lumMod val="75000"/>
                      </a:schemeClr>
                    </a:solidFill>
                    <a:latin typeface="Calibri Light" pitchFamily="34" charset="0"/>
                    <a:ea typeface="Calibri Light" pitchFamily="34" charset="0"/>
                    <a:cs typeface="Calibri Light" pitchFamily="34" charset="0"/>
                  </a:rPr>
                  <a:t>Specific Contract 2021/3.1.2/03/SC04</a:t>
                </a:r>
              </a:p>
              <a:p>
                <a:pPr algn="ctr"/>
                <a:r>
                  <a:rPr lang="en-US" sz="1800" b="1" dirty="0">
                    <a:solidFill>
                      <a:schemeClr val="accent1">
                        <a:lumMod val="75000"/>
                      </a:schemeClr>
                    </a:solidFill>
                    <a:latin typeface="Calibri Light" pitchFamily="34" charset="0"/>
                    <a:ea typeface="Calibri"/>
                    <a:cs typeface="Calibri Light" pitchFamily="34" charset="0"/>
                    <a:sym typeface="Symbol"/>
                  </a:rPr>
                  <a:t>Hosting, maintenance and further development of the Regional Database for the Mediterranean and Black Seas</a:t>
                </a:r>
              </a:p>
              <a:p>
                <a:pPr marL="177800" indent="-177800" algn="ctr"/>
                <a:endParaRPr lang="en-US" sz="300" b="1" dirty="0">
                  <a:solidFill>
                    <a:srgbClr val="002060"/>
                  </a:solidFill>
                  <a:latin typeface="Calibri Light" pitchFamily="34" charset="0"/>
                  <a:ea typeface="Calibri Light" pitchFamily="34" charset="0"/>
                  <a:cs typeface="Calibri Light" pitchFamily="34" charset="0"/>
                  <a:sym typeface="Symbol"/>
                </a:endParaRPr>
              </a:p>
              <a:p>
                <a:pPr marL="177800" indent="-177800" algn="ctr"/>
                <a:endParaRPr lang="en-US" b="1" dirty="0">
                  <a:solidFill>
                    <a:srgbClr val="002060"/>
                  </a:solidFill>
                  <a:latin typeface="Calibri Light" pitchFamily="34" charset="0"/>
                  <a:ea typeface="Calibri Light" pitchFamily="34" charset="0"/>
                  <a:cs typeface="Calibri Light" pitchFamily="34" charset="0"/>
                  <a:sym typeface="Symbol"/>
                </a:endParaRPr>
              </a:p>
              <a:p>
                <a:pPr marL="177800" indent="-177800" algn="ctr"/>
                <a:r>
                  <a:rPr lang="en-US" b="1" i="1" dirty="0">
                    <a:solidFill>
                      <a:srgbClr val="002060"/>
                    </a:solidFill>
                    <a:latin typeface="Calibri Light" pitchFamily="34" charset="0"/>
                    <a:ea typeface="Calibri Light" pitchFamily="34" charset="0"/>
                    <a:cs typeface="Calibri Light" pitchFamily="34" charset="0"/>
                    <a:sym typeface="Symbol"/>
                  </a:rPr>
                  <a:t> </a:t>
                </a:r>
              </a:p>
              <a:p>
                <a:pPr algn="ctr"/>
                <a:endParaRPr lang="en-US" b="1" dirty="0">
                  <a:solidFill>
                    <a:srgbClr val="002060"/>
                  </a:solidFill>
                  <a:latin typeface="Calibri Light" pitchFamily="34" charset="0"/>
                  <a:ea typeface="Calibri Light" pitchFamily="34" charset="0"/>
                  <a:cs typeface="Calibri Light" pitchFamily="34" charset="0"/>
                </a:endParaRPr>
              </a:p>
              <a:p>
                <a:pPr algn="ctr"/>
                <a:endParaRPr lang="en-US" b="1" dirty="0">
                  <a:solidFill>
                    <a:srgbClr val="002060"/>
                  </a:solidFill>
                  <a:latin typeface="Calibri Light" pitchFamily="34" charset="0"/>
                  <a:ea typeface="Calibri Light" pitchFamily="34" charset="0"/>
                  <a:cs typeface="Calibri Light" pitchFamily="34" charset="0"/>
                  <a:sym typeface="Calibri"/>
                </a:endParaRPr>
              </a:p>
              <a:p>
                <a:pPr algn="ctr"/>
                <a:endParaRPr lang="en-US" b="1" dirty="0">
                  <a:solidFill>
                    <a:srgbClr val="002060"/>
                  </a:solidFill>
                  <a:latin typeface="Calibri Light" pitchFamily="34" charset="0"/>
                  <a:ea typeface="Calibri Light" pitchFamily="34" charset="0"/>
                  <a:cs typeface="Calibri Light" pitchFamily="34" charset="0"/>
                  <a:sym typeface="Calibri"/>
                </a:endParaRPr>
              </a:p>
              <a:p>
                <a:pPr lvl="0" algn="ctr">
                  <a:lnSpc>
                    <a:spcPct val="105000"/>
                  </a:lnSpc>
                </a:pPr>
                <a:endParaRPr lang="en-US" i="1" dirty="0">
                  <a:solidFill>
                    <a:schemeClr val="bg2">
                      <a:lumMod val="50000"/>
                    </a:schemeClr>
                  </a:solidFill>
                  <a:latin typeface="Calibri Light" pitchFamily="34" charset="0"/>
                  <a:ea typeface="Calibri"/>
                  <a:cs typeface="Calibri Light" pitchFamily="34" charset="0"/>
                  <a:sym typeface="Calibri"/>
                </a:endParaRPr>
              </a:p>
              <a:p>
                <a:pPr lvl="0" algn="ctr">
                  <a:lnSpc>
                    <a:spcPct val="105000"/>
                  </a:lnSpc>
                </a:pPr>
                <a:endParaRPr lang="en-US" sz="2400" b="1" cap="small" dirty="0">
                  <a:solidFill>
                    <a:schemeClr val="bg2">
                      <a:lumMod val="50000"/>
                    </a:schemeClr>
                  </a:solidFill>
                  <a:latin typeface="Calibri"/>
                  <a:ea typeface="Calibri"/>
                  <a:cs typeface="Calibri"/>
                  <a:sym typeface="Calibri"/>
                </a:endParaRPr>
              </a:p>
            </p:txBody>
          </p:sp>
          <p:sp>
            <p:nvSpPr>
              <p:cNvPr id="143" name="Google Shape;143;p15"/>
              <p:cNvSpPr/>
              <p:nvPr/>
            </p:nvSpPr>
            <p:spPr>
              <a:xfrm>
                <a:off x="892934" y="4445509"/>
                <a:ext cx="7500990" cy="1277479"/>
              </a:xfrm>
              <a:prstGeom prst="rect">
                <a:avLst/>
              </a:prstGeom>
              <a:noFill/>
              <a:ln>
                <a:noFill/>
              </a:ln>
            </p:spPr>
            <p:txBody>
              <a:bodyPr spcFirstLastPara="1" wrap="square" lIns="91425" tIns="45700" rIns="91425" bIns="45700" anchor="t" anchorCtr="0">
                <a:noAutofit/>
              </a:bodyPr>
              <a:lstStyle/>
              <a:p>
                <a:pPr algn="ctr"/>
                <a:endParaRPr lang="en-US" sz="2000" b="1" dirty="0">
                  <a:solidFill>
                    <a:schemeClr val="accent1">
                      <a:lumMod val="75000"/>
                    </a:schemeClr>
                  </a:solidFill>
                  <a:latin typeface="Calibri Light" pitchFamily="34" charset="0"/>
                  <a:ea typeface="Calibri"/>
                  <a:cs typeface="Calibri Light" pitchFamily="34" charset="0"/>
                  <a:sym typeface="Calibri"/>
                </a:endParaRPr>
              </a:p>
              <a:p>
                <a:pPr algn="ctr"/>
                <a:r>
                  <a:rPr lang="en-US" sz="2400" b="1" dirty="0">
                    <a:solidFill>
                      <a:schemeClr val="bg2">
                        <a:lumMod val="75000"/>
                      </a:schemeClr>
                    </a:solidFill>
                    <a:latin typeface="+mj-lt"/>
                  </a:rPr>
                  <a:t>Statistical Workshop</a:t>
                </a:r>
                <a:endParaRPr lang="el-GR" sz="2400" b="1" dirty="0">
                  <a:solidFill>
                    <a:schemeClr val="bg2">
                      <a:lumMod val="75000"/>
                    </a:schemeClr>
                  </a:solidFill>
                  <a:latin typeface="+mj-lt"/>
                </a:endParaRPr>
              </a:p>
              <a:p>
                <a:pPr algn="ctr"/>
                <a:r>
                  <a:rPr lang="en-US" sz="2000" b="1" dirty="0">
                    <a:solidFill>
                      <a:schemeClr val="accent5">
                        <a:lumMod val="50000"/>
                      </a:schemeClr>
                    </a:solidFill>
                    <a:latin typeface="+mj-lt"/>
                    <a:ea typeface="Calibri"/>
                    <a:cs typeface="Calibri Light" pitchFamily="34" charset="0"/>
                    <a:sym typeface="Calibri"/>
                  </a:rPr>
                  <a:t>“Common raising procedures for processing </a:t>
                </a:r>
              </a:p>
              <a:p>
                <a:pPr algn="ctr"/>
                <a:r>
                  <a:rPr lang="en-US" sz="2000" b="1" dirty="0">
                    <a:solidFill>
                      <a:schemeClr val="accent5">
                        <a:lumMod val="50000"/>
                      </a:schemeClr>
                    </a:solidFill>
                    <a:latin typeface="+mj-lt"/>
                    <a:ea typeface="Calibri"/>
                    <a:cs typeface="Calibri Light" pitchFamily="34" charset="0"/>
                    <a:sym typeface="Calibri"/>
                  </a:rPr>
                  <a:t>the Med&amp;BS biological data”</a:t>
                </a:r>
                <a:r>
                  <a:rPr lang="en-US" sz="2000" dirty="0">
                    <a:solidFill>
                      <a:schemeClr val="accent5">
                        <a:lumMod val="50000"/>
                      </a:schemeClr>
                    </a:solidFill>
                    <a:latin typeface="+mj-lt"/>
                    <a:ea typeface="Calibri"/>
                    <a:cs typeface="Calibri Light" pitchFamily="34" charset="0"/>
                    <a:sym typeface="Calibri"/>
                  </a:rPr>
                  <a:t> </a:t>
                </a:r>
              </a:p>
              <a:p>
                <a:pPr algn="ctr"/>
                <a:endParaRPr lang="en-US" sz="2000" b="1" dirty="0">
                  <a:solidFill>
                    <a:schemeClr val="accent1">
                      <a:lumMod val="75000"/>
                    </a:schemeClr>
                  </a:solidFill>
                  <a:latin typeface="+mj-lt"/>
                  <a:ea typeface="Calibri"/>
                  <a:cs typeface="Calibri Light" pitchFamily="34" charset="0"/>
                  <a:sym typeface="Calibri"/>
                </a:endParaRPr>
              </a:p>
              <a:p>
                <a:pPr algn="ctr"/>
                <a:r>
                  <a:rPr lang="en-US" sz="2000" b="1" dirty="0">
                    <a:solidFill>
                      <a:schemeClr val="accent1">
                        <a:lumMod val="75000"/>
                      </a:schemeClr>
                    </a:solidFill>
                    <a:latin typeface="+mj-lt"/>
                    <a:ea typeface="Calibri"/>
                    <a:cs typeface="Calibri Light" pitchFamily="34" charset="0"/>
                    <a:sym typeface="Calibri"/>
                  </a:rPr>
                  <a:t>16</a:t>
                </a:r>
                <a:r>
                  <a:rPr lang="en-US" sz="2000" b="1" baseline="30000" dirty="0">
                    <a:solidFill>
                      <a:schemeClr val="accent1">
                        <a:lumMod val="75000"/>
                      </a:schemeClr>
                    </a:solidFill>
                    <a:latin typeface="+mj-lt"/>
                    <a:ea typeface="Calibri"/>
                    <a:cs typeface="Calibri Light" pitchFamily="34" charset="0"/>
                    <a:sym typeface="Calibri"/>
                  </a:rPr>
                  <a:t>th</a:t>
                </a:r>
                <a:r>
                  <a:rPr lang="en-US" sz="2000" b="1" dirty="0">
                    <a:solidFill>
                      <a:schemeClr val="accent1">
                        <a:lumMod val="75000"/>
                      </a:schemeClr>
                    </a:solidFill>
                    <a:latin typeface="+mj-lt"/>
                    <a:ea typeface="Calibri"/>
                    <a:cs typeface="Calibri Light" pitchFamily="34" charset="0"/>
                    <a:sym typeface="Calibri"/>
                  </a:rPr>
                  <a:t> of January 2025</a:t>
                </a:r>
              </a:p>
            </p:txBody>
          </p:sp>
        </p:grpSp>
        <p:grpSp>
          <p:nvGrpSpPr>
            <p:cNvPr id="13" name="Group 12"/>
            <p:cNvGrpSpPr/>
            <p:nvPr/>
          </p:nvGrpSpPr>
          <p:grpSpPr>
            <a:xfrm>
              <a:off x="785786" y="2500306"/>
              <a:ext cx="7358114" cy="1733740"/>
              <a:chOff x="785786" y="2695392"/>
              <a:chExt cx="7358114" cy="1733740"/>
            </a:xfrm>
          </p:grpSpPr>
          <p:pic>
            <p:nvPicPr>
              <p:cNvPr id="9" name="Picture 2"/>
              <p:cNvPicPr>
                <a:picLocks noChangeAspect="1" noChangeArrowheads="1"/>
              </p:cNvPicPr>
              <p:nvPr/>
            </p:nvPicPr>
            <p:blipFill>
              <a:blip r:embed="rId3"/>
              <a:srcRect l="9376" t="24723" r="10142"/>
              <a:stretch>
                <a:fillRect/>
              </a:stretch>
            </p:blipFill>
            <p:spPr bwMode="auto">
              <a:xfrm>
                <a:off x="785786" y="3124019"/>
                <a:ext cx="7358114" cy="1305113"/>
              </a:xfrm>
              <a:prstGeom prst="rect">
                <a:avLst/>
              </a:prstGeom>
              <a:noFill/>
              <a:ln w="9525">
                <a:noFill/>
                <a:miter lim="800000"/>
                <a:headEnd/>
                <a:tailEnd/>
              </a:ln>
              <a:effectLst/>
            </p:spPr>
          </p:pic>
          <p:pic>
            <p:nvPicPr>
              <p:cNvPr id="10" name="Picture 9" descr="v1.2.png"/>
              <p:cNvPicPr>
                <a:picLocks noChangeAspect="1"/>
              </p:cNvPicPr>
              <p:nvPr/>
            </p:nvPicPr>
            <p:blipFill>
              <a:blip r:embed="rId4"/>
              <a:stretch>
                <a:fillRect/>
              </a:stretch>
            </p:blipFill>
            <p:spPr>
              <a:xfrm>
                <a:off x="3973093" y="2695392"/>
                <a:ext cx="1098973" cy="348319"/>
              </a:xfrm>
              <a:prstGeom prst="rect">
                <a:avLst/>
              </a:prstGeom>
            </p:spPr>
          </p:pic>
        </p:grpSp>
        <p:pic>
          <p:nvPicPr>
            <p:cNvPr id="11" name="Imagen 1" descr="logo_ec_17_colors_300dpi"/>
            <p:cNvPicPr/>
            <p:nvPr/>
          </p:nvPicPr>
          <p:blipFill>
            <a:blip r:embed="rId5">
              <a:extLst>
                <a:ext uri="{28A0092B-C50C-407E-A947-70E740481C1C}">
                  <a14:useLocalDpi xmlns="" xmlns:a14="http://schemas.microsoft.com/office/drawing/2010/main" val="0"/>
                </a:ext>
              </a:extLst>
            </a:blip>
            <a:srcRect/>
            <a:stretch>
              <a:fillRect/>
            </a:stretch>
          </p:blipFill>
          <p:spPr bwMode="auto">
            <a:xfrm>
              <a:off x="3854137" y="214290"/>
              <a:ext cx="1360805" cy="669925"/>
            </a:xfrm>
            <a:prstGeom prst="rect">
              <a:avLst/>
            </a:prstGeom>
            <a:noFill/>
            <a:ln>
              <a:noFill/>
            </a:ln>
          </p:spPr>
        </p:pic>
      </p:gr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B9FD2C09-5E11-F610-8648-9E00D250A767}"/>
            </a:ext>
          </a:extLst>
        </p:cNvPr>
        <p:cNvGrpSpPr/>
        <p:nvPr/>
      </p:nvGrpSpPr>
      <p:grpSpPr>
        <a:xfrm>
          <a:off x="0" y="0"/>
          <a:ext cx="0" cy="0"/>
          <a:chOff x="0" y="0"/>
          <a:chExt cx="0" cy="0"/>
        </a:xfrm>
      </p:grpSpPr>
      <p:sp>
        <p:nvSpPr>
          <p:cNvPr id="6" name="Rectangle 5">
            <a:extLst>
              <a:ext uri="{FF2B5EF4-FFF2-40B4-BE49-F238E27FC236}">
                <a16:creationId xmlns="" xmlns:a16="http://schemas.microsoft.com/office/drawing/2014/main" id="{E0A7D8DC-9A22-2531-672E-D2425344E4F3}"/>
              </a:ext>
            </a:extLst>
          </p:cNvPr>
          <p:cNvSpPr/>
          <p:nvPr/>
        </p:nvSpPr>
        <p:spPr>
          <a:xfrm>
            <a:off x="0" y="0"/>
            <a:ext cx="9144000" cy="461665"/>
          </a:xfrm>
          <a:prstGeom prst="rect">
            <a:avLst/>
          </a:prstGeom>
          <a:solidFill>
            <a:schemeClr val="bg2">
              <a:lumMod val="75000"/>
            </a:schemeClr>
          </a:solidFill>
          <a:ln w="6350">
            <a:noFill/>
          </a:ln>
        </p:spPr>
        <p:txBody>
          <a:bodyPr wrap="square">
            <a:spAutoFit/>
          </a:bodyPr>
          <a:lstStyle/>
          <a:p>
            <a:pPr lvl="0" algn="ctr">
              <a:defRPr/>
            </a:pPr>
            <a:r>
              <a:rPr lang="en-US" sz="2400" b="1" dirty="0">
                <a:solidFill>
                  <a:srgbClr val="FFFFFF"/>
                </a:solidFill>
                <a:latin typeface="Calibri Light" pitchFamily="34" charset="0"/>
                <a:cs typeface="Calibri Light" pitchFamily="34" charset="0"/>
              </a:rPr>
              <a:t>Overall Highlights of Bilateral Meetings</a:t>
            </a:r>
            <a:endParaRPr lang="en-GB" sz="2400" b="1" dirty="0">
              <a:solidFill>
                <a:srgbClr val="FFFFFF"/>
              </a:solidFill>
              <a:latin typeface="Calibri Light" pitchFamily="34" charset="0"/>
              <a:cs typeface="Calibri Light" pitchFamily="34" charset="0"/>
            </a:endParaRPr>
          </a:p>
        </p:txBody>
      </p:sp>
      <p:graphicFrame>
        <p:nvGraphicFramePr>
          <p:cNvPr id="11" name="Diagram 10"/>
          <p:cNvGraphicFramePr/>
          <p:nvPr/>
        </p:nvGraphicFramePr>
        <p:xfrm>
          <a:off x="0" y="720080"/>
          <a:ext cx="9144000" cy="57332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 xmlns:p14="http://schemas.microsoft.com/office/powerpoint/2010/main" val="255895366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B9FD2C09-5E11-F610-8648-9E00D250A767}"/>
            </a:ext>
          </a:extLst>
        </p:cNvPr>
        <p:cNvGrpSpPr/>
        <p:nvPr/>
      </p:nvGrpSpPr>
      <p:grpSpPr>
        <a:xfrm>
          <a:off x="0" y="0"/>
          <a:ext cx="0" cy="0"/>
          <a:chOff x="0" y="0"/>
          <a:chExt cx="0" cy="0"/>
        </a:xfrm>
      </p:grpSpPr>
      <p:sp>
        <p:nvSpPr>
          <p:cNvPr id="6" name="Rectangle 5">
            <a:extLst>
              <a:ext uri="{FF2B5EF4-FFF2-40B4-BE49-F238E27FC236}">
                <a16:creationId xmlns="" xmlns:a16="http://schemas.microsoft.com/office/drawing/2014/main" id="{E0A7D8DC-9A22-2531-672E-D2425344E4F3}"/>
              </a:ext>
            </a:extLst>
          </p:cNvPr>
          <p:cNvSpPr/>
          <p:nvPr/>
        </p:nvSpPr>
        <p:spPr>
          <a:xfrm>
            <a:off x="0" y="0"/>
            <a:ext cx="9144000" cy="461665"/>
          </a:xfrm>
          <a:prstGeom prst="rect">
            <a:avLst/>
          </a:prstGeom>
          <a:solidFill>
            <a:schemeClr val="bg2">
              <a:lumMod val="75000"/>
            </a:schemeClr>
          </a:solidFill>
          <a:ln w="6350">
            <a:noFill/>
          </a:ln>
        </p:spPr>
        <p:txBody>
          <a:bodyPr wrap="square">
            <a:spAutoFit/>
          </a:bodyPr>
          <a:lstStyle/>
          <a:p>
            <a:pPr lvl="0" algn="ctr">
              <a:defRPr/>
            </a:pPr>
            <a:r>
              <a:rPr lang="en-US" sz="2400" b="1" dirty="0">
                <a:solidFill>
                  <a:srgbClr val="FFFFFF"/>
                </a:solidFill>
                <a:latin typeface="Calibri Light" pitchFamily="34" charset="0"/>
                <a:cs typeface="Calibri Light" pitchFamily="34" charset="0"/>
              </a:rPr>
              <a:t>Overall Highlights of Bilateral Meetings</a:t>
            </a:r>
            <a:endParaRPr lang="en-GB" sz="2400" b="1" dirty="0">
              <a:solidFill>
                <a:srgbClr val="FFFFFF"/>
              </a:solidFill>
              <a:latin typeface="Calibri Light" pitchFamily="34" charset="0"/>
              <a:cs typeface="Calibri Light" pitchFamily="34" charset="0"/>
            </a:endParaRPr>
          </a:p>
        </p:txBody>
      </p:sp>
      <p:graphicFrame>
        <p:nvGraphicFramePr>
          <p:cNvPr id="20" name="Diagram 19"/>
          <p:cNvGraphicFramePr/>
          <p:nvPr/>
        </p:nvGraphicFramePr>
        <p:xfrm>
          <a:off x="179512" y="692696"/>
          <a:ext cx="8784976" cy="604867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 xmlns:p14="http://schemas.microsoft.com/office/powerpoint/2010/main" val="255895366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B9FD2C09-5E11-F610-8648-9E00D250A767}"/>
            </a:ext>
          </a:extLst>
        </p:cNvPr>
        <p:cNvGrpSpPr/>
        <p:nvPr/>
      </p:nvGrpSpPr>
      <p:grpSpPr>
        <a:xfrm>
          <a:off x="0" y="0"/>
          <a:ext cx="0" cy="0"/>
          <a:chOff x="0" y="0"/>
          <a:chExt cx="0" cy="0"/>
        </a:xfrm>
      </p:grpSpPr>
      <p:sp>
        <p:nvSpPr>
          <p:cNvPr id="6" name="Rectangle 5">
            <a:extLst>
              <a:ext uri="{FF2B5EF4-FFF2-40B4-BE49-F238E27FC236}">
                <a16:creationId xmlns="" xmlns:a16="http://schemas.microsoft.com/office/drawing/2014/main" id="{E0A7D8DC-9A22-2531-672E-D2425344E4F3}"/>
              </a:ext>
            </a:extLst>
          </p:cNvPr>
          <p:cNvSpPr/>
          <p:nvPr/>
        </p:nvSpPr>
        <p:spPr>
          <a:xfrm>
            <a:off x="0" y="0"/>
            <a:ext cx="9144000" cy="461665"/>
          </a:xfrm>
          <a:prstGeom prst="rect">
            <a:avLst/>
          </a:prstGeom>
          <a:solidFill>
            <a:schemeClr val="bg2">
              <a:lumMod val="75000"/>
            </a:schemeClr>
          </a:solidFill>
          <a:ln w="6350">
            <a:noFill/>
          </a:ln>
        </p:spPr>
        <p:txBody>
          <a:bodyPr wrap="square">
            <a:spAutoFit/>
          </a:bodyPr>
          <a:lstStyle/>
          <a:p>
            <a:pPr lvl="0" algn="ctr">
              <a:defRPr/>
            </a:pPr>
            <a:r>
              <a:rPr lang="en-US" sz="2400" b="1" dirty="0">
                <a:solidFill>
                  <a:srgbClr val="FFFFFF"/>
                </a:solidFill>
                <a:latin typeface="Calibri Light" pitchFamily="34" charset="0"/>
                <a:cs typeface="Calibri Light" pitchFamily="34" charset="0"/>
              </a:rPr>
              <a:t>Overall Highlights of Bilateral Meetings</a:t>
            </a:r>
            <a:endParaRPr lang="en-GB" sz="2400" b="1" dirty="0">
              <a:solidFill>
                <a:srgbClr val="FFFFFF"/>
              </a:solidFill>
              <a:latin typeface="Calibri Light" pitchFamily="34" charset="0"/>
              <a:cs typeface="Calibri Light" pitchFamily="34" charset="0"/>
            </a:endParaRPr>
          </a:p>
        </p:txBody>
      </p:sp>
      <p:graphicFrame>
        <p:nvGraphicFramePr>
          <p:cNvPr id="20" name="Diagram 19"/>
          <p:cNvGraphicFramePr/>
          <p:nvPr/>
        </p:nvGraphicFramePr>
        <p:xfrm>
          <a:off x="179512" y="764704"/>
          <a:ext cx="8784976" cy="590465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 xmlns:p14="http://schemas.microsoft.com/office/powerpoint/2010/main" val="255895366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B9FD2C09-5E11-F610-8648-9E00D250A767}"/>
            </a:ext>
          </a:extLst>
        </p:cNvPr>
        <p:cNvGrpSpPr/>
        <p:nvPr/>
      </p:nvGrpSpPr>
      <p:grpSpPr>
        <a:xfrm>
          <a:off x="0" y="0"/>
          <a:ext cx="0" cy="0"/>
          <a:chOff x="0" y="0"/>
          <a:chExt cx="0" cy="0"/>
        </a:xfrm>
      </p:grpSpPr>
      <p:graphicFrame>
        <p:nvGraphicFramePr>
          <p:cNvPr id="20" name="Diagram 19"/>
          <p:cNvGraphicFramePr/>
          <p:nvPr/>
        </p:nvGraphicFramePr>
        <p:xfrm>
          <a:off x="179512" y="620688"/>
          <a:ext cx="8784976" cy="61926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4">
            <a:extLst>
              <a:ext uri="{FF2B5EF4-FFF2-40B4-BE49-F238E27FC236}">
                <a16:creationId xmlns="" xmlns:a16="http://schemas.microsoft.com/office/drawing/2014/main" id="{E0A7D8DC-9A22-2531-672E-D2425344E4F3}"/>
              </a:ext>
            </a:extLst>
          </p:cNvPr>
          <p:cNvSpPr/>
          <p:nvPr/>
        </p:nvSpPr>
        <p:spPr>
          <a:xfrm>
            <a:off x="0" y="0"/>
            <a:ext cx="9144000" cy="461665"/>
          </a:xfrm>
          <a:prstGeom prst="rect">
            <a:avLst/>
          </a:prstGeom>
          <a:solidFill>
            <a:schemeClr val="bg2">
              <a:lumMod val="75000"/>
            </a:schemeClr>
          </a:solidFill>
          <a:ln w="6350">
            <a:noFill/>
          </a:ln>
        </p:spPr>
        <p:txBody>
          <a:bodyPr wrap="square">
            <a:spAutoFit/>
          </a:bodyPr>
          <a:lstStyle/>
          <a:p>
            <a:pPr lvl="0" algn="ctr">
              <a:defRPr/>
            </a:pPr>
            <a:r>
              <a:rPr lang="en-US" sz="2400" b="1" dirty="0">
                <a:solidFill>
                  <a:srgbClr val="FFFFFF"/>
                </a:solidFill>
                <a:latin typeface="Calibri Light" pitchFamily="34" charset="0"/>
                <a:cs typeface="Calibri Light" pitchFamily="34" charset="0"/>
              </a:rPr>
              <a:t>Overall Highlights of Bilateral Meetings</a:t>
            </a:r>
            <a:endParaRPr lang="en-GB" sz="2400" b="1" dirty="0">
              <a:solidFill>
                <a:srgbClr val="FFFFFF"/>
              </a:solidFill>
              <a:latin typeface="Calibri Light" pitchFamily="34" charset="0"/>
              <a:cs typeface="Calibri Light" pitchFamily="34" charset="0"/>
            </a:endParaRPr>
          </a:p>
        </p:txBody>
      </p:sp>
    </p:spTree>
    <p:extLst>
      <p:ext uri="{BB962C8B-B14F-4D97-AF65-F5344CB8AC3E}">
        <p14:creationId xmlns="" xmlns:p14="http://schemas.microsoft.com/office/powerpoint/2010/main" val="255895366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B9FD2C09-5E11-F610-8648-9E00D250A767}"/>
            </a:ext>
          </a:extLst>
        </p:cNvPr>
        <p:cNvGrpSpPr/>
        <p:nvPr/>
      </p:nvGrpSpPr>
      <p:grpSpPr>
        <a:xfrm>
          <a:off x="0" y="0"/>
          <a:ext cx="0" cy="0"/>
          <a:chOff x="0" y="0"/>
          <a:chExt cx="0" cy="0"/>
        </a:xfrm>
      </p:grpSpPr>
      <p:pic>
        <p:nvPicPr>
          <p:cNvPr id="5121" name="Picture 1"/>
          <p:cNvPicPr>
            <a:picLocks noChangeAspect="1" noChangeArrowheads="1"/>
          </p:cNvPicPr>
          <p:nvPr/>
        </p:nvPicPr>
        <p:blipFill>
          <a:blip r:embed="rId3"/>
          <a:srcRect/>
          <a:stretch>
            <a:fillRect/>
          </a:stretch>
        </p:blipFill>
        <p:spPr bwMode="auto">
          <a:xfrm>
            <a:off x="0" y="0"/>
            <a:ext cx="2483767" cy="6858000"/>
          </a:xfrm>
          <a:prstGeom prst="rect">
            <a:avLst/>
          </a:prstGeom>
          <a:noFill/>
        </p:spPr>
      </p:pic>
      <p:sp>
        <p:nvSpPr>
          <p:cNvPr id="6" name="Rectangle 5">
            <a:extLst>
              <a:ext uri="{FF2B5EF4-FFF2-40B4-BE49-F238E27FC236}">
                <a16:creationId xmlns="" xmlns:a16="http://schemas.microsoft.com/office/drawing/2014/main" id="{E0A7D8DC-9A22-2531-672E-D2425344E4F3}"/>
              </a:ext>
            </a:extLst>
          </p:cNvPr>
          <p:cNvSpPr/>
          <p:nvPr/>
        </p:nvSpPr>
        <p:spPr>
          <a:xfrm>
            <a:off x="0" y="0"/>
            <a:ext cx="9144000" cy="400110"/>
          </a:xfrm>
          <a:prstGeom prst="rect">
            <a:avLst/>
          </a:prstGeom>
          <a:solidFill>
            <a:schemeClr val="bg2">
              <a:lumMod val="75000"/>
            </a:schemeClr>
          </a:solidFill>
          <a:ln w="6350">
            <a:noFill/>
          </a:ln>
        </p:spPr>
        <p:txBody>
          <a:bodyPr wrap="square">
            <a:spAutoFit/>
          </a:bodyPr>
          <a:lstStyle/>
          <a:p>
            <a:pPr algn="ctr"/>
            <a:r>
              <a:rPr lang="en-US" sz="2000" b="1" dirty="0">
                <a:solidFill>
                  <a:schemeClr val="bg1"/>
                </a:solidFill>
                <a:latin typeface="Calibri Light" pitchFamily="34" charset="0"/>
                <a:cs typeface="Calibri Light" pitchFamily="34" charset="0"/>
              </a:rPr>
              <a:t>Way Forward / New Service</a:t>
            </a:r>
            <a:endParaRPr lang="en-GB" sz="2000" b="1" dirty="0">
              <a:solidFill>
                <a:schemeClr val="bg1"/>
              </a:solidFill>
              <a:latin typeface="Calibri Light" pitchFamily="34" charset="0"/>
              <a:cs typeface="Calibri Light" pitchFamily="34" charset="0"/>
            </a:endParaRPr>
          </a:p>
        </p:txBody>
      </p:sp>
      <p:sp>
        <p:nvSpPr>
          <p:cNvPr id="31" name="Rectangle 30"/>
          <p:cNvSpPr/>
          <p:nvPr/>
        </p:nvSpPr>
        <p:spPr>
          <a:xfrm>
            <a:off x="2555776" y="1106735"/>
            <a:ext cx="6480720" cy="4770537"/>
          </a:xfrm>
          <a:prstGeom prst="rect">
            <a:avLst/>
          </a:prstGeom>
        </p:spPr>
        <p:txBody>
          <a:bodyPr wrap="square">
            <a:spAutoFit/>
          </a:bodyPr>
          <a:lstStyle/>
          <a:p>
            <a:pPr algn="ctr"/>
            <a:r>
              <a:rPr lang="en-GB" sz="2200" b="1" dirty="0">
                <a:solidFill>
                  <a:schemeClr val="bg2">
                    <a:lumMod val="50000"/>
                  </a:schemeClr>
                </a:solidFill>
                <a:latin typeface="Calibri Light" pitchFamily="34" charset="0"/>
              </a:rPr>
              <a:t>New Service</a:t>
            </a:r>
          </a:p>
          <a:p>
            <a:endParaRPr lang="en-GB" sz="2000" b="1" dirty="0">
              <a:solidFill>
                <a:schemeClr val="bg2">
                  <a:lumMod val="75000"/>
                </a:schemeClr>
              </a:solidFill>
              <a:latin typeface="Calibri Light" pitchFamily="34" charset="0"/>
            </a:endParaRPr>
          </a:p>
          <a:p>
            <a:endParaRPr lang="en-GB" sz="2000" b="1" dirty="0">
              <a:solidFill>
                <a:schemeClr val="bg2">
                  <a:lumMod val="75000"/>
                </a:schemeClr>
              </a:solidFill>
              <a:latin typeface="Calibri Light" pitchFamily="34" charset="0"/>
            </a:endParaRPr>
          </a:p>
          <a:p>
            <a:r>
              <a:rPr lang="en-GB" sz="2100" b="1" dirty="0">
                <a:solidFill>
                  <a:schemeClr val="accent1">
                    <a:lumMod val="75000"/>
                  </a:schemeClr>
                </a:solidFill>
                <a:latin typeface="Calibri Light" pitchFamily="34" charset="0"/>
              </a:rPr>
              <a:t>Activity 9:  Common raising procedures for the Med&amp;BS biological data</a:t>
            </a:r>
          </a:p>
          <a:p>
            <a:endParaRPr lang="el-GR" sz="2000" dirty="0">
              <a:solidFill>
                <a:schemeClr val="bg2">
                  <a:lumMod val="75000"/>
                </a:schemeClr>
              </a:solidFill>
              <a:latin typeface="Calibri Light" pitchFamily="34" charset="0"/>
            </a:endParaRPr>
          </a:p>
          <a:p>
            <a:endParaRPr lang="en-GB" sz="2000" dirty="0">
              <a:solidFill>
                <a:schemeClr val="accent5">
                  <a:lumMod val="50000"/>
                </a:schemeClr>
              </a:solidFill>
              <a:latin typeface="Calibri Light" pitchFamily="34" charset="0"/>
            </a:endParaRPr>
          </a:p>
          <a:p>
            <a:pPr marL="342900" indent="-342900">
              <a:buFont typeface="Wingdings" panose="05000000000000000000" pitchFamily="2" charset="2"/>
              <a:buChar char="Ø"/>
            </a:pPr>
            <a:r>
              <a:rPr lang="en-GB" sz="2000" dirty="0">
                <a:solidFill>
                  <a:schemeClr val="accent1">
                    <a:lumMod val="75000"/>
                  </a:schemeClr>
                </a:solidFill>
                <a:latin typeface="Calibri Light" pitchFamily="34" charset="0"/>
              </a:rPr>
              <a:t>Build upon the work already done</a:t>
            </a:r>
          </a:p>
          <a:p>
            <a:endParaRPr lang="en-GB" sz="2000" dirty="0">
              <a:solidFill>
                <a:schemeClr val="accent1">
                  <a:lumMod val="75000"/>
                </a:schemeClr>
              </a:solidFill>
              <a:latin typeface="Calibri Light" pitchFamily="34" charset="0"/>
            </a:endParaRPr>
          </a:p>
          <a:p>
            <a:pPr marL="342900" indent="-342900">
              <a:buFont typeface="Wingdings" panose="05000000000000000000" pitchFamily="2" charset="2"/>
              <a:buChar char="Ø"/>
            </a:pPr>
            <a:r>
              <a:rPr lang="en-GB" sz="2000" dirty="0">
                <a:solidFill>
                  <a:schemeClr val="accent5">
                    <a:lumMod val="50000"/>
                  </a:schemeClr>
                </a:solidFill>
                <a:latin typeface="Calibri Light" pitchFamily="34" charset="0"/>
              </a:rPr>
              <a:t>In close liaise with </a:t>
            </a:r>
            <a:r>
              <a:rPr lang="en-GB" sz="2000" dirty="0" err="1">
                <a:solidFill>
                  <a:schemeClr val="accent5">
                    <a:lumMod val="50000"/>
                  </a:schemeClr>
                </a:solidFill>
                <a:latin typeface="Calibri Light" pitchFamily="34" charset="0"/>
              </a:rPr>
              <a:t>MSs’</a:t>
            </a:r>
            <a:r>
              <a:rPr lang="en-GB" sz="2000" dirty="0">
                <a:solidFill>
                  <a:schemeClr val="accent5">
                    <a:lumMod val="50000"/>
                  </a:schemeClr>
                </a:solidFill>
                <a:latin typeface="Calibri Light" pitchFamily="34" charset="0"/>
              </a:rPr>
              <a:t> representatives, regional experts and </a:t>
            </a:r>
            <a:r>
              <a:rPr lang="en-GB" sz="2000" dirty="0" err="1">
                <a:solidFill>
                  <a:schemeClr val="accent5">
                    <a:lumMod val="50000"/>
                  </a:schemeClr>
                </a:solidFill>
                <a:latin typeface="Calibri Light" pitchFamily="34" charset="0"/>
              </a:rPr>
              <a:t>Med&amp;BS</a:t>
            </a:r>
            <a:r>
              <a:rPr lang="en-GB" sz="2000" dirty="0">
                <a:solidFill>
                  <a:schemeClr val="accent5">
                    <a:lumMod val="50000"/>
                  </a:schemeClr>
                </a:solidFill>
                <a:latin typeface="Calibri Light" pitchFamily="34" charset="0"/>
              </a:rPr>
              <a:t> Steering Committee of RDB</a:t>
            </a:r>
          </a:p>
          <a:p>
            <a:endParaRPr lang="en-GB" sz="2000" dirty="0">
              <a:solidFill>
                <a:schemeClr val="accent5">
                  <a:lumMod val="50000"/>
                </a:schemeClr>
              </a:solidFill>
              <a:latin typeface="Calibri Light" pitchFamily="34" charset="0"/>
            </a:endParaRPr>
          </a:p>
          <a:p>
            <a:pPr marL="342900" indent="-342900">
              <a:buFont typeface="Wingdings" panose="05000000000000000000" pitchFamily="2" charset="2"/>
              <a:buChar char="Ø"/>
            </a:pPr>
            <a:r>
              <a:rPr lang="en-GB" sz="2000" dirty="0">
                <a:solidFill>
                  <a:schemeClr val="accent1">
                    <a:lumMod val="75000"/>
                  </a:schemeClr>
                </a:solidFill>
                <a:latin typeface="Calibri Light" pitchFamily="34" charset="0"/>
              </a:rPr>
              <a:t>The suggested approach needs to be approved by the RCG </a:t>
            </a:r>
            <a:r>
              <a:rPr lang="en-GB" sz="2000" dirty="0" err="1">
                <a:solidFill>
                  <a:schemeClr val="accent1">
                    <a:lumMod val="75000"/>
                  </a:schemeClr>
                </a:solidFill>
                <a:latin typeface="Calibri Light" pitchFamily="34" charset="0"/>
              </a:rPr>
              <a:t>Med&amp;BS</a:t>
            </a:r>
            <a:r>
              <a:rPr lang="en-GB" sz="2000" dirty="0">
                <a:solidFill>
                  <a:schemeClr val="accent1">
                    <a:lumMod val="75000"/>
                  </a:schemeClr>
                </a:solidFill>
                <a:latin typeface="Calibri Light" pitchFamily="34" charset="0"/>
              </a:rPr>
              <a:t> before it comes into service </a:t>
            </a:r>
            <a:endParaRPr lang="el-GR" sz="2000" dirty="0">
              <a:solidFill>
                <a:schemeClr val="accent1">
                  <a:lumMod val="75000"/>
                </a:schemeClr>
              </a:solidFill>
              <a:latin typeface="Calibri Light" pitchFamily="34" charset="0"/>
            </a:endParaRPr>
          </a:p>
          <a:p>
            <a:r>
              <a:rPr lang="en-GB" sz="2000" dirty="0">
                <a:latin typeface="Calibri Light" pitchFamily="34" charset="0"/>
              </a:rPr>
              <a:t> </a:t>
            </a:r>
            <a:endParaRPr lang="el-GR" sz="2000" dirty="0">
              <a:latin typeface="Calibri Light" pitchFamily="34" charset="0"/>
            </a:endParaRPr>
          </a:p>
        </p:txBody>
      </p:sp>
    </p:spTree>
    <p:extLst>
      <p:ext uri="{BB962C8B-B14F-4D97-AF65-F5344CB8AC3E}">
        <p14:creationId xmlns="" xmlns:p14="http://schemas.microsoft.com/office/powerpoint/2010/main" val="255895366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 name="Group 11"/>
          <p:cNvGrpSpPr/>
          <p:nvPr/>
        </p:nvGrpSpPr>
        <p:grpSpPr>
          <a:xfrm>
            <a:off x="611560" y="144016"/>
            <a:ext cx="7992888" cy="6021288"/>
            <a:chOff x="323529" y="144016"/>
            <a:chExt cx="8568951" cy="6021288"/>
          </a:xfrm>
        </p:grpSpPr>
        <p:pic>
          <p:nvPicPr>
            <p:cNvPr id="11" name="Picture 10"/>
            <p:cNvPicPr/>
            <p:nvPr/>
          </p:nvPicPr>
          <p:blipFill>
            <a:blip r:embed="rId2" cstate="print"/>
            <a:stretch>
              <a:fillRect/>
            </a:stretch>
          </p:blipFill>
          <p:spPr>
            <a:xfrm>
              <a:off x="323529" y="144016"/>
              <a:ext cx="8568951" cy="5157192"/>
            </a:xfrm>
            <a:prstGeom prst="rect">
              <a:avLst/>
            </a:prstGeom>
          </p:spPr>
        </p:pic>
        <p:sp>
          <p:nvSpPr>
            <p:cNvPr id="2" name="Rectangle 1"/>
            <p:cNvSpPr/>
            <p:nvPr/>
          </p:nvSpPr>
          <p:spPr>
            <a:xfrm>
              <a:off x="2123728" y="5118864"/>
              <a:ext cx="4998970" cy="1046440"/>
            </a:xfrm>
            <a:prstGeom prst="rect">
              <a:avLst/>
            </a:prstGeom>
            <a:solidFill>
              <a:schemeClr val="bg1"/>
            </a:solidFill>
          </p:spPr>
          <p:txBody>
            <a:bodyPr wrap="square" lIns="0" tIns="0" rIns="0" bIns="0">
              <a:spAutoFit/>
            </a:bodyPr>
            <a:lstStyle/>
            <a:p>
              <a:pPr marL="447675" indent="-180975" algn="ctr"/>
              <a:r>
                <a:rPr lang="en-US" sz="2800" b="1" i="1" u="sng" dirty="0">
                  <a:solidFill>
                    <a:schemeClr val="bg2">
                      <a:lumMod val="50000"/>
                    </a:schemeClr>
                  </a:solidFill>
                  <a:latin typeface="Calibri Light" pitchFamily="34" charset="0"/>
                  <a:ea typeface="Calibri Light" pitchFamily="34" charset="0"/>
                  <a:cs typeface="Calibri Light" pitchFamily="34" charset="0"/>
                </a:rPr>
                <a:t>Thank you!</a:t>
              </a:r>
            </a:p>
            <a:p>
              <a:pPr marL="447675" indent="-180975" algn="ctr"/>
              <a:r>
                <a:rPr lang="en-US" sz="2000" b="1" i="1" dirty="0">
                  <a:solidFill>
                    <a:srgbClr val="0070C0"/>
                  </a:solidFill>
                  <a:latin typeface="Calibri Light" pitchFamily="34" charset="0"/>
                  <a:ea typeface="Calibri Light" pitchFamily="34" charset="0"/>
                  <a:cs typeface="Calibri Light" pitchFamily="34" charset="0"/>
                </a:rPr>
                <a:t>Maria Pantazi (</a:t>
              </a:r>
              <a:r>
                <a:rPr lang="en-US" sz="2000" b="1" i="1" dirty="0">
                  <a:solidFill>
                    <a:srgbClr val="0070C0"/>
                  </a:solidFill>
                  <a:latin typeface="Calibri Light" pitchFamily="34" charset="0"/>
                  <a:ea typeface="Calibri Light" pitchFamily="34" charset="0"/>
                  <a:cs typeface="Calibri Light" pitchFamily="34" charset="0"/>
                  <a:hlinkClick r:id="rId3"/>
                </a:rPr>
                <a:t>mpantazi@hcmr.gr</a:t>
              </a:r>
              <a:r>
                <a:rPr lang="en-US" sz="2000" b="1" i="1" dirty="0">
                  <a:solidFill>
                    <a:srgbClr val="0070C0"/>
                  </a:solidFill>
                  <a:latin typeface="Calibri Light" pitchFamily="34" charset="0"/>
                  <a:ea typeface="Calibri Light" pitchFamily="34" charset="0"/>
                  <a:cs typeface="Calibri Light" pitchFamily="34" charset="0"/>
                </a:rPr>
                <a:t>)</a:t>
              </a:r>
            </a:p>
            <a:p>
              <a:pPr marL="447675" indent="-180975" algn="ctr"/>
              <a:r>
                <a:rPr lang="en-US" sz="2000" b="1" i="1" dirty="0" err="1">
                  <a:solidFill>
                    <a:srgbClr val="0070C0"/>
                  </a:solidFill>
                  <a:latin typeface="Calibri Light" pitchFamily="34" charset="0"/>
                  <a:ea typeface="Calibri Light" pitchFamily="34" charset="0"/>
                  <a:cs typeface="Calibri Light" pitchFamily="34" charset="0"/>
                </a:rPr>
                <a:t>Stefanos</a:t>
              </a:r>
              <a:r>
                <a:rPr lang="en-US" sz="2000" b="1" i="1" dirty="0">
                  <a:solidFill>
                    <a:srgbClr val="0070C0"/>
                  </a:solidFill>
                  <a:latin typeface="Calibri Light" pitchFamily="34" charset="0"/>
                  <a:ea typeface="Calibri Light" pitchFamily="34" charset="0"/>
                  <a:cs typeface="Calibri Light" pitchFamily="34" charset="0"/>
                </a:rPr>
                <a:t> </a:t>
              </a:r>
              <a:r>
                <a:rPr lang="en-US" sz="2000" b="1" i="1" dirty="0" err="1">
                  <a:solidFill>
                    <a:srgbClr val="0070C0"/>
                  </a:solidFill>
                  <a:latin typeface="Calibri Light" pitchFamily="34" charset="0"/>
                  <a:ea typeface="Calibri Light" pitchFamily="34" charset="0"/>
                  <a:cs typeface="Calibri Light" pitchFamily="34" charset="0"/>
                </a:rPr>
                <a:t>Kavadas</a:t>
              </a:r>
              <a:r>
                <a:rPr lang="en-US" sz="2000" b="1" i="1" dirty="0">
                  <a:solidFill>
                    <a:srgbClr val="0070C0"/>
                  </a:solidFill>
                  <a:latin typeface="Calibri Light" pitchFamily="34" charset="0"/>
                  <a:ea typeface="Calibri Light" pitchFamily="34" charset="0"/>
                  <a:cs typeface="Calibri Light" pitchFamily="34" charset="0"/>
                </a:rPr>
                <a:t> (</a:t>
              </a:r>
              <a:r>
                <a:rPr lang="en-US" sz="2000" b="1" i="1" dirty="0">
                  <a:solidFill>
                    <a:srgbClr val="0070C0"/>
                  </a:solidFill>
                  <a:latin typeface="Calibri Light" pitchFamily="34" charset="0"/>
                  <a:ea typeface="Calibri Light" pitchFamily="34" charset="0"/>
                  <a:cs typeface="Calibri Light" pitchFamily="34" charset="0"/>
                  <a:hlinkClick r:id="rId4"/>
                </a:rPr>
                <a:t>stefanos@hcmr.gr)_</a:t>
              </a:r>
              <a:r>
                <a:rPr lang="en-US" sz="2000" b="1" i="1" dirty="0">
                  <a:solidFill>
                    <a:srgbClr val="0070C0"/>
                  </a:solidFill>
                  <a:latin typeface="Calibri Light" pitchFamily="34" charset="0"/>
                  <a:ea typeface="Calibri Light" pitchFamily="34" charset="0"/>
                  <a:cs typeface="Calibri Light" pitchFamily="34" charset="0"/>
                </a:rPr>
                <a:t> </a:t>
              </a:r>
            </a:p>
          </p:txBody>
        </p:sp>
      </p:gr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461665"/>
          </a:xfrm>
          <a:prstGeom prst="rect">
            <a:avLst/>
          </a:prstGeom>
          <a:solidFill>
            <a:schemeClr val="bg2">
              <a:lumMod val="75000"/>
            </a:schemeClr>
          </a:solidFill>
          <a:ln w="6350">
            <a:noFill/>
          </a:ln>
        </p:spPr>
        <p:txBody>
          <a:bodyPr wrap="square">
            <a:spAutoFit/>
          </a:bodyPr>
          <a:lstStyle/>
          <a:p>
            <a:pPr algn="ctr">
              <a:defRPr/>
            </a:pPr>
            <a:r>
              <a:rPr lang="en-US" sz="2400" b="1" dirty="0">
                <a:solidFill>
                  <a:srgbClr val="FFFFFF"/>
                </a:solidFill>
                <a:latin typeface="Calibri Light" pitchFamily="34" charset="0"/>
                <a:cs typeface="Calibri Light" pitchFamily="34" charset="0"/>
              </a:rPr>
              <a:t>RDBFIS Statistical Workshop</a:t>
            </a:r>
            <a:endParaRPr lang="el-GR" sz="2400" b="1" dirty="0">
              <a:solidFill>
                <a:srgbClr val="FFFFFF"/>
              </a:solidFill>
              <a:latin typeface="Calibri Light" pitchFamily="34" charset="0"/>
              <a:cs typeface="Calibri Light" pitchFamily="34" charset="0"/>
            </a:endParaRPr>
          </a:p>
        </p:txBody>
      </p:sp>
      <p:sp>
        <p:nvSpPr>
          <p:cNvPr id="32" name="Rectangle 31"/>
          <p:cNvSpPr/>
          <p:nvPr/>
        </p:nvSpPr>
        <p:spPr>
          <a:xfrm>
            <a:off x="2627784" y="692696"/>
            <a:ext cx="6480720" cy="5940088"/>
          </a:xfrm>
          <a:prstGeom prst="rect">
            <a:avLst/>
          </a:prstGeom>
        </p:spPr>
        <p:txBody>
          <a:bodyPr wrap="square">
            <a:spAutoFit/>
          </a:bodyPr>
          <a:lstStyle/>
          <a:p>
            <a:pPr algn="just">
              <a:buFont typeface="Wingdings" pitchFamily="2" charset="2"/>
              <a:buChar char="Ø"/>
            </a:pPr>
            <a:r>
              <a:rPr lang="en-GB" sz="2000" dirty="0" smtClean="0">
                <a:solidFill>
                  <a:srgbClr val="002060"/>
                </a:solidFill>
                <a:latin typeface="Calibri Light" pitchFamily="34" charset="0"/>
                <a:ea typeface="Calibri Light" pitchFamily="34" charset="0"/>
                <a:cs typeface="Calibri Light" pitchFamily="34" charset="0"/>
              </a:rPr>
              <a:t> to better understand the existing statistical systems and to make </a:t>
            </a:r>
            <a:r>
              <a:rPr lang="en-GB" sz="2000" dirty="0">
                <a:solidFill>
                  <a:srgbClr val="002060"/>
                </a:solidFill>
                <a:latin typeface="Calibri Light" pitchFamily="34" charset="0"/>
                <a:ea typeface="Calibri Light" pitchFamily="34" charset="0"/>
                <a:cs typeface="Calibri Light" pitchFamily="34" charset="0"/>
              </a:rPr>
              <a:t>available (through the RCG and RDBFIS websites) the </a:t>
            </a:r>
            <a:r>
              <a:rPr lang="en-GB" sz="2000" u="sng" dirty="0" smtClean="0">
                <a:solidFill>
                  <a:srgbClr val="002060"/>
                </a:solidFill>
                <a:latin typeface="Calibri Light" pitchFamily="34" charset="0"/>
                <a:ea typeface="Calibri Light" pitchFamily="34" charset="0"/>
                <a:cs typeface="Calibri Light" pitchFamily="34" charset="0"/>
              </a:rPr>
              <a:t>raising </a:t>
            </a:r>
            <a:r>
              <a:rPr lang="en-GB" sz="2000" u="sng" dirty="0">
                <a:solidFill>
                  <a:srgbClr val="002060"/>
                </a:solidFill>
                <a:latin typeface="Calibri Light" pitchFamily="34" charset="0"/>
                <a:ea typeface="Calibri Light" pitchFamily="34" charset="0"/>
                <a:cs typeface="Calibri Light" pitchFamily="34" charset="0"/>
              </a:rPr>
              <a:t>procedures for </a:t>
            </a:r>
            <a:r>
              <a:rPr lang="en-GB" sz="2000" u="sng" dirty="0" smtClean="0">
                <a:solidFill>
                  <a:srgbClr val="002060"/>
                </a:solidFill>
                <a:latin typeface="Calibri Light" pitchFamily="34" charset="0"/>
                <a:ea typeface="Calibri Light" pitchFamily="34" charset="0"/>
                <a:cs typeface="Calibri Light" pitchFamily="34" charset="0"/>
              </a:rPr>
              <a:t>processing the Med&amp;BS </a:t>
            </a:r>
            <a:r>
              <a:rPr lang="en-US" sz="2000" u="sng" dirty="0" smtClean="0">
                <a:solidFill>
                  <a:srgbClr val="002060"/>
                </a:solidFill>
                <a:latin typeface="Calibri Light" pitchFamily="34" charset="0"/>
                <a:ea typeface="Calibri Light" pitchFamily="34" charset="0"/>
                <a:cs typeface="Calibri Light" pitchFamily="34" charset="0"/>
              </a:rPr>
              <a:t>biological data</a:t>
            </a:r>
            <a:r>
              <a:rPr lang="en-GB" sz="2000" u="sng" dirty="0" smtClean="0">
                <a:solidFill>
                  <a:srgbClr val="002060"/>
                </a:solidFill>
                <a:latin typeface="Calibri Light" pitchFamily="34" charset="0"/>
                <a:ea typeface="Calibri Light" pitchFamily="34" charset="0"/>
                <a:cs typeface="Calibri Light" pitchFamily="34" charset="0"/>
              </a:rPr>
              <a:t> </a:t>
            </a:r>
            <a:endParaRPr lang="en-GB" sz="2000" u="sng" dirty="0">
              <a:solidFill>
                <a:srgbClr val="002060"/>
              </a:solidFill>
              <a:latin typeface="Calibri Light" pitchFamily="34" charset="0"/>
              <a:ea typeface="Calibri Light" pitchFamily="34" charset="0"/>
              <a:cs typeface="Calibri Light" pitchFamily="34" charset="0"/>
            </a:endParaRPr>
          </a:p>
          <a:p>
            <a:pPr algn="just"/>
            <a:endParaRPr lang="en-GB" sz="2000" dirty="0">
              <a:solidFill>
                <a:srgbClr val="002060"/>
              </a:solidFill>
              <a:latin typeface="Calibri Light" pitchFamily="34" charset="0"/>
              <a:ea typeface="Calibri Light" pitchFamily="34" charset="0"/>
              <a:cs typeface="Calibri Light" pitchFamily="34" charset="0"/>
            </a:endParaRPr>
          </a:p>
          <a:p>
            <a:pPr algn="just"/>
            <a:endParaRPr lang="en-GB" sz="2000" dirty="0" smtClean="0">
              <a:solidFill>
                <a:srgbClr val="002060"/>
              </a:solidFill>
              <a:latin typeface="Calibri Light" pitchFamily="34" charset="0"/>
              <a:ea typeface="Calibri Light" pitchFamily="34" charset="0"/>
              <a:cs typeface="Calibri Light" pitchFamily="34" charset="0"/>
            </a:endParaRPr>
          </a:p>
          <a:p>
            <a:pPr algn="just"/>
            <a:endParaRPr lang="en-GB" sz="2000" dirty="0">
              <a:solidFill>
                <a:srgbClr val="002060"/>
              </a:solidFill>
              <a:latin typeface="Calibri Light" pitchFamily="34" charset="0"/>
              <a:ea typeface="Calibri Light" pitchFamily="34" charset="0"/>
              <a:cs typeface="Calibri Light" pitchFamily="34" charset="0"/>
            </a:endParaRPr>
          </a:p>
          <a:p>
            <a:pPr algn="just"/>
            <a:r>
              <a:rPr lang="en-GB" sz="2000" b="1" dirty="0">
                <a:solidFill>
                  <a:schemeClr val="bg2">
                    <a:lumMod val="60000"/>
                    <a:lumOff val="40000"/>
                  </a:schemeClr>
                </a:solidFill>
                <a:latin typeface="Calibri Light" pitchFamily="34" charset="0"/>
                <a:ea typeface="Calibri Light" pitchFamily="34" charset="0"/>
                <a:cs typeface="Calibri Light" pitchFamily="34" charset="0"/>
              </a:rPr>
              <a:t>Scope of Statistical Workshop</a:t>
            </a:r>
          </a:p>
          <a:p>
            <a:pPr algn="just">
              <a:buFont typeface="Wingdings" pitchFamily="2" charset="2"/>
              <a:buChar char="v"/>
            </a:pPr>
            <a:r>
              <a:rPr lang="en-GB" sz="2000" dirty="0">
                <a:solidFill>
                  <a:schemeClr val="bg2">
                    <a:lumMod val="60000"/>
                    <a:lumOff val="40000"/>
                  </a:schemeClr>
                </a:solidFill>
                <a:latin typeface="Calibri Light" pitchFamily="34" charset="0"/>
                <a:ea typeface="Calibri Light" pitchFamily="34" charset="0"/>
                <a:cs typeface="Calibri Light" pitchFamily="34" charset="0"/>
              </a:rPr>
              <a:t> to </a:t>
            </a:r>
            <a:r>
              <a:rPr lang="en-GB" sz="2000" dirty="0" smtClean="0">
                <a:solidFill>
                  <a:schemeClr val="bg2">
                    <a:lumMod val="60000"/>
                    <a:lumOff val="40000"/>
                  </a:schemeClr>
                </a:solidFill>
                <a:latin typeface="Calibri Light" pitchFamily="34" charset="0"/>
                <a:ea typeface="Calibri Light" pitchFamily="34" charset="0"/>
                <a:cs typeface="Calibri Light" pitchFamily="34" charset="0"/>
              </a:rPr>
              <a:t>compile the </a:t>
            </a:r>
            <a:r>
              <a:rPr lang="en-GB" sz="2000" dirty="0">
                <a:solidFill>
                  <a:schemeClr val="bg2">
                    <a:lumMod val="60000"/>
                    <a:lumOff val="40000"/>
                  </a:schemeClr>
                </a:solidFill>
                <a:latin typeface="Calibri Light" pitchFamily="34" charset="0"/>
                <a:ea typeface="Calibri Light" pitchFamily="34" charset="0"/>
                <a:cs typeface="Calibri Light" pitchFamily="34" charset="0"/>
              </a:rPr>
              <a:t>background information on the </a:t>
            </a:r>
            <a:r>
              <a:rPr lang="en-GB" sz="2000" dirty="0" smtClean="0">
                <a:solidFill>
                  <a:schemeClr val="bg2">
                    <a:lumMod val="60000"/>
                    <a:lumOff val="40000"/>
                  </a:schemeClr>
                </a:solidFill>
                <a:latin typeface="Calibri Light" pitchFamily="34" charset="0"/>
                <a:ea typeface="Calibri Light" pitchFamily="34" charset="0"/>
                <a:cs typeface="Calibri Light" pitchFamily="34" charset="0"/>
              </a:rPr>
              <a:t>raising procedures of </a:t>
            </a:r>
            <a:r>
              <a:rPr lang="en-GB" sz="2000" dirty="0">
                <a:solidFill>
                  <a:schemeClr val="bg2">
                    <a:lumMod val="60000"/>
                    <a:lumOff val="40000"/>
                  </a:schemeClr>
                </a:solidFill>
                <a:latin typeface="Calibri Light" pitchFamily="34" charset="0"/>
                <a:ea typeface="Calibri Light" pitchFamily="34" charset="0"/>
                <a:cs typeface="Calibri Light" pitchFamily="34" charset="0"/>
              </a:rPr>
              <a:t>the involved MSs</a:t>
            </a:r>
          </a:p>
          <a:p>
            <a:pPr algn="just">
              <a:buFont typeface="Wingdings" pitchFamily="2" charset="2"/>
              <a:buChar char="v"/>
            </a:pPr>
            <a:r>
              <a:rPr lang="en-GB" sz="2000" dirty="0">
                <a:solidFill>
                  <a:schemeClr val="accent5">
                    <a:lumMod val="50000"/>
                  </a:schemeClr>
                </a:solidFill>
                <a:latin typeface="Calibri Light" pitchFamily="34" charset="0"/>
                <a:ea typeface="Calibri Light" pitchFamily="34" charset="0"/>
                <a:cs typeface="Calibri Light" pitchFamily="34" charset="0"/>
              </a:rPr>
              <a:t> to </a:t>
            </a:r>
            <a:r>
              <a:rPr lang="en-GB" sz="2000" dirty="0" smtClean="0">
                <a:solidFill>
                  <a:schemeClr val="accent5">
                    <a:lumMod val="50000"/>
                  </a:schemeClr>
                </a:solidFill>
                <a:latin typeface="Calibri Light" pitchFamily="34" charset="0"/>
                <a:ea typeface="Calibri Light" pitchFamily="34" charset="0"/>
                <a:cs typeface="Calibri Light" pitchFamily="34" charset="0"/>
              </a:rPr>
              <a:t>explore the </a:t>
            </a:r>
            <a:r>
              <a:rPr lang="en-GB" sz="2000" dirty="0">
                <a:solidFill>
                  <a:schemeClr val="accent5">
                    <a:lumMod val="50000"/>
                  </a:schemeClr>
                </a:solidFill>
                <a:latin typeface="Calibri Light" pitchFamily="34" charset="0"/>
                <a:ea typeface="Calibri Light" pitchFamily="34" charset="0"/>
                <a:cs typeface="Calibri Light" pitchFamily="34" charset="0"/>
              </a:rPr>
              <a:t>possibility of optimizing /adapting (if needed) the most commonly used methodology so that it can serve as a recommended option to be followed by the MSs of the Med and Black Sea through the RDBFIS. </a:t>
            </a:r>
          </a:p>
          <a:p>
            <a:pPr algn="just"/>
            <a:endParaRPr lang="en-GB" sz="2000" dirty="0" smtClean="0">
              <a:solidFill>
                <a:schemeClr val="bg2">
                  <a:lumMod val="60000"/>
                  <a:lumOff val="40000"/>
                </a:schemeClr>
              </a:solidFill>
              <a:latin typeface="Calibri Light" pitchFamily="34" charset="0"/>
              <a:ea typeface="Calibri Light" pitchFamily="34" charset="0"/>
              <a:cs typeface="Calibri Light" pitchFamily="34" charset="0"/>
            </a:endParaRPr>
          </a:p>
          <a:p>
            <a:pPr algn="just"/>
            <a:endParaRPr lang="en-GB" sz="2000" dirty="0">
              <a:solidFill>
                <a:schemeClr val="bg2">
                  <a:lumMod val="60000"/>
                  <a:lumOff val="40000"/>
                </a:schemeClr>
              </a:solidFill>
              <a:latin typeface="Calibri Light" pitchFamily="34" charset="0"/>
              <a:ea typeface="Calibri Light" pitchFamily="34" charset="0"/>
              <a:cs typeface="Calibri Light" pitchFamily="34" charset="0"/>
            </a:endParaRPr>
          </a:p>
          <a:p>
            <a:pPr algn="just"/>
            <a:endParaRPr lang="en-GB" sz="2000" dirty="0">
              <a:solidFill>
                <a:schemeClr val="bg2">
                  <a:lumMod val="60000"/>
                  <a:lumOff val="40000"/>
                </a:schemeClr>
              </a:solidFill>
              <a:latin typeface="Calibri Light" pitchFamily="34" charset="0"/>
              <a:ea typeface="Calibri Light" pitchFamily="34" charset="0"/>
              <a:cs typeface="Calibri Light" pitchFamily="34" charset="0"/>
            </a:endParaRPr>
          </a:p>
          <a:p>
            <a:pPr algn="ctr">
              <a:buFont typeface="Wingdings" pitchFamily="2" charset="2"/>
              <a:buChar char="ü"/>
            </a:pPr>
            <a:r>
              <a:rPr lang="en-GB" sz="2000" u="sng" dirty="0">
                <a:solidFill>
                  <a:srgbClr val="002060"/>
                </a:solidFill>
                <a:latin typeface="Calibri Light" pitchFamily="34" charset="0"/>
                <a:ea typeface="Calibri Light" pitchFamily="34" charset="0"/>
                <a:cs typeface="Calibri Light" pitchFamily="34" charset="0"/>
              </a:rPr>
              <a:t>Together with the Med&amp;BS Steering Committee of RDB</a:t>
            </a:r>
          </a:p>
          <a:p>
            <a:pPr algn="ctr">
              <a:buFont typeface="Wingdings" pitchFamily="2" charset="2"/>
              <a:buChar char="ü"/>
            </a:pPr>
            <a:r>
              <a:rPr lang="en-GB" sz="2000" u="sng" dirty="0">
                <a:solidFill>
                  <a:srgbClr val="002060"/>
                </a:solidFill>
                <a:latin typeface="Calibri Light" pitchFamily="34" charset="0"/>
                <a:ea typeface="Calibri Light" pitchFamily="34" charset="0"/>
                <a:cs typeface="Calibri Light" pitchFamily="34" charset="0"/>
              </a:rPr>
              <a:t>Approved by the RCG </a:t>
            </a:r>
            <a:r>
              <a:rPr lang="en-GB" sz="2000" u="sng" dirty="0" smtClean="0">
                <a:solidFill>
                  <a:srgbClr val="002060"/>
                </a:solidFill>
                <a:latin typeface="Calibri Light" pitchFamily="34" charset="0"/>
                <a:ea typeface="Calibri Light" pitchFamily="34" charset="0"/>
                <a:cs typeface="Calibri Light" pitchFamily="34" charset="0"/>
              </a:rPr>
              <a:t>Med&amp;BS</a:t>
            </a:r>
            <a:endParaRPr lang="en-GB" sz="2000" dirty="0">
              <a:solidFill>
                <a:srgbClr val="002060"/>
              </a:solidFill>
              <a:latin typeface="Calibri Light" pitchFamily="34" charset="0"/>
              <a:ea typeface="Calibri Light" pitchFamily="34" charset="0"/>
              <a:cs typeface="Calibri Light" pitchFamily="34" charset="0"/>
            </a:endParaRPr>
          </a:p>
          <a:p>
            <a:pPr algn="just"/>
            <a:endParaRPr lang="en-GB" sz="2000" dirty="0">
              <a:solidFill>
                <a:srgbClr val="002060"/>
              </a:solidFill>
              <a:latin typeface="Calibri Light" pitchFamily="34" charset="0"/>
              <a:ea typeface="Calibri Light" pitchFamily="34" charset="0"/>
              <a:cs typeface="Calibri Light" pitchFamily="34" charset="0"/>
            </a:endParaRPr>
          </a:p>
        </p:txBody>
      </p:sp>
      <p:pic>
        <p:nvPicPr>
          <p:cNvPr id="5" name="Picture 1"/>
          <p:cNvPicPr>
            <a:picLocks noChangeAspect="1" noChangeArrowheads="1"/>
          </p:cNvPicPr>
          <p:nvPr/>
        </p:nvPicPr>
        <p:blipFill>
          <a:blip r:embed="rId3"/>
          <a:srcRect/>
          <a:stretch>
            <a:fillRect/>
          </a:stretch>
        </p:blipFill>
        <p:spPr bwMode="auto">
          <a:xfrm>
            <a:off x="1" y="468000"/>
            <a:ext cx="2555775" cy="6381328"/>
          </a:xfrm>
          <a:prstGeom prst="rect">
            <a:avLst/>
          </a:prstGeom>
          <a:noFill/>
        </p:spPr>
      </p:pic>
    </p:spTree>
    <p:extLst>
      <p:ext uri="{BB962C8B-B14F-4D97-AF65-F5344CB8AC3E}">
        <p14:creationId xmlns="" xmlns:p14="http://schemas.microsoft.com/office/powerpoint/2010/main" val="316456500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461665"/>
          </a:xfrm>
          <a:prstGeom prst="rect">
            <a:avLst/>
          </a:prstGeom>
          <a:solidFill>
            <a:schemeClr val="bg2">
              <a:lumMod val="75000"/>
            </a:schemeClr>
          </a:solidFill>
          <a:ln w="6350">
            <a:noFill/>
          </a:ln>
        </p:spPr>
        <p:txBody>
          <a:bodyPr wrap="square">
            <a:spAutoFit/>
          </a:bodyPr>
          <a:lstStyle/>
          <a:p>
            <a:pPr lvl="0" algn="ctr">
              <a:defRPr/>
            </a:pPr>
            <a:r>
              <a:rPr lang="en-US" sz="2400" b="1" dirty="0" smtClean="0">
                <a:solidFill>
                  <a:srgbClr val="FFFFFF"/>
                </a:solidFill>
                <a:latin typeface="Calibri Light" pitchFamily="34" charset="0"/>
                <a:cs typeface="Calibri Light" pitchFamily="34" charset="0"/>
              </a:rPr>
              <a:t>Work Plans</a:t>
            </a:r>
            <a:endParaRPr lang="en-GB" sz="2400" b="1" dirty="0">
              <a:solidFill>
                <a:srgbClr val="FFFFFF"/>
              </a:solidFill>
              <a:latin typeface="Calibri Light" pitchFamily="34" charset="0"/>
              <a:cs typeface="Calibri Light" pitchFamily="34" charset="0"/>
            </a:endParaRPr>
          </a:p>
        </p:txBody>
      </p:sp>
      <p:pic>
        <p:nvPicPr>
          <p:cNvPr id="66562" name="Picture 2"/>
          <p:cNvPicPr>
            <a:picLocks noChangeAspect="1" noChangeArrowheads="1"/>
          </p:cNvPicPr>
          <p:nvPr/>
        </p:nvPicPr>
        <p:blipFill>
          <a:blip r:embed="rId3"/>
          <a:srcRect/>
          <a:stretch>
            <a:fillRect/>
          </a:stretch>
        </p:blipFill>
        <p:spPr bwMode="auto">
          <a:xfrm>
            <a:off x="1" y="928688"/>
            <a:ext cx="9144000" cy="5380632"/>
          </a:xfrm>
          <a:prstGeom prst="rect">
            <a:avLst/>
          </a:prstGeom>
          <a:noFill/>
          <a:ln w="9525">
            <a:noFill/>
            <a:miter lim="800000"/>
            <a:headEnd/>
            <a:tailEnd/>
          </a:ln>
        </p:spPr>
      </p:pic>
    </p:spTree>
    <p:extLst>
      <p:ext uri="{BB962C8B-B14F-4D97-AF65-F5344CB8AC3E}">
        <p14:creationId xmlns:p14="http://schemas.microsoft.com/office/powerpoint/2010/main" xmlns="" val="31645650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6" name="Picture 8"/>
          <p:cNvPicPr>
            <a:picLocks noChangeAspect="1" noChangeArrowheads="1"/>
          </p:cNvPicPr>
          <p:nvPr/>
        </p:nvPicPr>
        <p:blipFill>
          <a:blip r:embed="rId3"/>
          <a:srcRect/>
          <a:stretch>
            <a:fillRect/>
          </a:stretch>
        </p:blipFill>
        <p:spPr bwMode="auto">
          <a:xfrm>
            <a:off x="5661134" y="3573016"/>
            <a:ext cx="1791186" cy="2016224"/>
          </a:xfrm>
          <a:prstGeom prst="rect">
            <a:avLst/>
          </a:prstGeom>
          <a:noFill/>
          <a:ln w="9525">
            <a:noFill/>
            <a:miter lim="800000"/>
            <a:headEnd/>
            <a:tailEnd/>
          </a:ln>
        </p:spPr>
      </p:pic>
      <p:pic>
        <p:nvPicPr>
          <p:cNvPr id="2054" name="Picture 6"/>
          <p:cNvPicPr>
            <a:picLocks noChangeAspect="1" noChangeArrowheads="1"/>
          </p:cNvPicPr>
          <p:nvPr/>
        </p:nvPicPr>
        <p:blipFill>
          <a:blip r:embed="rId4"/>
          <a:srcRect/>
          <a:stretch>
            <a:fillRect/>
          </a:stretch>
        </p:blipFill>
        <p:spPr bwMode="auto">
          <a:xfrm>
            <a:off x="4135930" y="3577701"/>
            <a:ext cx="1660206" cy="2099413"/>
          </a:xfrm>
          <a:prstGeom prst="rect">
            <a:avLst/>
          </a:prstGeom>
          <a:noFill/>
          <a:ln w="9525">
            <a:noFill/>
            <a:miter lim="800000"/>
            <a:headEnd/>
            <a:tailEnd/>
          </a:ln>
        </p:spPr>
      </p:pic>
      <p:pic>
        <p:nvPicPr>
          <p:cNvPr id="2053" name="Picture 5"/>
          <p:cNvPicPr>
            <a:picLocks noChangeAspect="1" noChangeArrowheads="1"/>
          </p:cNvPicPr>
          <p:nvPr/>
        </p:nvPicPr>
        <p:blipFill>
          <a:blip r:embed="rId5"/>
          <a:srcRect/>
          <a:stretch>
            <a:fillRect/>
          </a:stretch>
        </p:blipFill>
        <p:spPr bwMode="auto">
          <a:xfrm>
            <a:off x="1979712" y="3649709"/>
            <a:ext cx="2218200" cy="1939531"/>
          </a:xfrm>
          <a:prstGeom prst="rect">
            <a:avLst/>
          </a:prstGeom>
          <a:noFill/>
          <a:ln w="9525">
            <a:noFill/>
            <a:miter lim="800000"/>
            <a:headEnd/>
            <a:tailEnd/>
          </a:ln>
        </p:spPr>
      </p:pic>
      <p:pic>
        <p:nvPicPr>
          <p:cNvPr id="2059" name="Picture 11"/>
          <p:cNvPicPr>
            <a:picLocks noChangeAspect="1" noChangeArrowheads="1"/>
          </p:cNvPicPr>
          <p:nvPr/>
        </p:nvPicPr>
        <p:blipFill>
          <a:blip r:embed="rId6"/>
          <a:srcRect/>
          <a:stretch>
            <a:fillRect/>
          </a:stretch>
        </p:blipFill>
        <p:spPr bwMode="auto">
          <a:xfrm>
            <a:off x="7380312" y="950391"/>
            <a:ext cx="1763688" cy="2035949"/>
          </a:xfrm>
          <a:prstGeom prst="rect">
            <a:avLst/>
          </a:prstGeom>
          <a:noFill/>
          <a:ln w="9525">
            <a:noFill/>
            <a:miter lim="800000"/>
            <a:headEnd/>
            <a:tailEnd/>
          </a:ln>
        </p:spPr>
      </p:pic>
      <p:pic>
        <p:nvPicPr>
          <p:cNvPr id="2055" name="Picture 7"/>
          <p:cNvPicPr>
            <a:picLocks noChangeAspect="1" noChangeArrowheads="1"/>
          </p:cNvPicPr>
          <p:nvPr/>
        </p:nvPicPr>
        <p:blipFill>
          <a:blip r:embed="rId7"/>
          <a:srcRect/>
          <a:stretch>
            <a:fillRect/>
          </a:stretch>
        </p:blipFill>
        <p:spPr bwMode="auto">
          <a:xfrm>
            <a:off x="5415283" y="476672"/>
            <a:ext cx="2109045" cy="2304256"/>
          </a:xfrm>
          <a:prstGeom prst="rect">
            <a:avLst/>
          </a:prstGeom>
          <a:noFill/>
          <a:ln w="9525">
            <a:noFill/>
            <a:miter lim="800000"/>
            <a:headEnd/>
            <a:tailEnd/>
          </a:ln>
        </p:spPr>
      </p:pic>
      <p:pic>
        <p:nvPicPr>
          <p:cNvPr id="2051" name="Picture 3"/>
          <p:cNvPicPr>
            <a:picLocks noChangeAspect="1" noChangeArrowheads="1"/>
          </p:cNvPicPr>
          <p:nvPr/>
        </p:nvPicPr>
        <p:blipFill>
          <a:blip r:embed="rId8"/>
          <a:srcRect/>
          <a:stretch>
            <a:fillRect/>
          </a:stretch>
        </p:blipFill>
        <p:spPr bwMode="auto">
          <a:xfrm>
            <a:off x="3779912" y="764704"/>
            <a:ext cx="1897411" cy="2237972"/>
          </a:xfrm>
          <a:prstGeom prst="rect">
            <a:avLst/>
          </a:prstGeom>
          <a:noFill/>
          <a:ln w="9525">
            <a:noFill/>
            <a:miter lim="800000"/>
            <a:headEnd/>
            <a:tailEnd/>
          </a:ln>
        </p:spPr>
      </p:pic>
      <p:pic>
        <p:nvPicPr>
          <p:cNvPr id="2050" name="Picture 2"/>
          <p:cNvPicPr>
            <a:picLocks noChangeAspect="1" noChangeArrowheads="1"/>
          </p:cNvPicPr>
          <p:nvPr/>
        </p:nvPicPr>
        <p:blipFill>
          <a:blip r:embed="rId9"/>
          <a:srcRect/>
          <a:stretch>
            <a:fillRect/>
          </a:stretch>
        </p:blipFill>
        <p:spPr bwMode="auto">
          <a:xfrm>
            <a:off x="1989952" y="764704"/>
            <a:ext cx="2005984" cy="2232248"/>
          </a:xfrm>
          <a:prstGeom prst="rect">
            <a:avLst/>
          </a:prstGeom>
          <a:noFill/>
          <a:ln w="9525">
            <a:noFill/>
            <a:miter lim="800000"/>
            <a:headEnd/>
            <a:tailEnd/>
          </a:ln>
        </p:spPr>
      </p:pic>
      <p:sp>
        <p:nvSpPr>
          <p:cNvPr id="4" name="Rectangle 3"/>
          <p:cNvSpPr/>
          <p:nvPr/>
        </p:nvSpPr>
        <p:spPr>
          <a:xfrm>
            <a:off x="0" y="0"/>
            <a:ext cx="9144000" cy="461665"/>
          </a:xfrm>
          <a:prstGeom prst="rect">
            <a:avLst/>
          </a:prstGeom>
          <a:solidFill>
            <a:schemeClr val="bg2">
              <a:lumMod val="75000"/>
            </a:schemeClr>
          </a:solidFill>
          <a:ln w="6350">
            <a:noFill/>
          </a:ln>
        </p:spPr>
        <p:txBody>
          <a:bodyPr wrap="square">
            <a:spAutoFit/>
          </a:bodyPr>
          <a:lstStyle/>
          <a:p>
            <a:pPr lvl="0" algn="ctr">
              <a:defRPr/>
            </a:pPr>
            <a:r>
              <a:rPr lang="en-US" sz="2400" b="1" dirty="0" smtClean="0">
                <a:solidFill>
                  <a:srgbClr val="FFFFFF"/>
                </a:solidFill>
                <a:latin typeface="Calibri Light" pitchFamily="34" charset="0"/>
                <a:cs typeface="Calibri Light" pitchFamily="34" charset="0"/>
              </a:rPr>
              <a:t>Work Plans</a:t>
            </a:r>
            <a:endParaRPr lang="en-GB" sz="2400" b="1" dirty="0">
              <a:solidFill>
                <a:srgbClr val="FFFFFF"/>
              </a:solidFill>
              <a:latin typeface="Calibri Light" pitchFamily="34" charset="0"/>
              <a:cs typeface="Calibri Light" pitchFamily="34" charset="0"/>
            </a:endParaRPr>
          </a:p>
        </p:txBody>
      </p:sp>
      <p:pic>
        <p:nvPicPr>
          <p:cNvPr id="1027" name="Picture 3"/>
          <p:cNvPicPr>
            <a:picLocks noChangeAspect="1" noChangeArrowheads="1"/>
          </p:cNvPicPr>
          <p:nvPr/>
        </p:nvPicPr>
        <p:blipFill>
          <a:blip r:embed="rId10"/>
          <a:srcRect/>
          <a:stretch>
            <a:fillRect/>
          </a:stretch>
        </p:blipFill>
        <p:spPr bwMode="auto">
          <a:xfrm>
            <a:off x="35496" y="764704"/>
            <a:ext cx="2160240" cy="2160240"/>
          </a:xfrm>
          <a:prstGeom prst="rect">
            <a:avLst/>
          </a:prstGeom>
          <a:noFill/>
          <a:ln w="9525">
            <a:noFill/>
            <a:miter lim="800000"/>
            <a:headEnd/>
            <a:tailEnd/>
          </a:ln>
        </p:spPr>
      </p:pic>
      <p:pic>
        <p:nvPicPr>
          <p:cNvPr id="2052" name="Picture 4"/>
          <p:cNvPicPr>
            <a:picLocks noChangeAspect="1" noChangeArrowheads="1"/>
          </p:cNvPicPr>
          <p:nvPr/>
        </p:nvPicPr>
        <p:blipFill>
          <a:blip r:embed="rId11"/>
          <a:srcRect/>
          <a:stretch>
            <a:fillRect/>
          </a:stretch>
        </p:blipFill>
        <p:spPr bwMode="auto">
          <a:xfrm>
            <a:off x="36512" y="3649709"/>
            <a:ext cx="2159224" cy="2170093"/>
          </a:xfrm>
          <a:prstGeom prst="rect">
            <a:avLst/>
          </a:prstGeom>
          <a:noFill/>
          <a:ln w="9525">
            <a:noFill/>
            <a:miter lim="800000"/>
            <a:headEnd/>
            <a:tailEnd/>
          </a:ln>
        </p:spPr>
      </p:pic>
      <p:pic>
        <p:nvPicPr>
          <p:cNvPr id="2057" name="Picture 9"/>
          <p:cNvPicPr>
            <a:picLocks noChangeAspect="1" noChangeArrowheads="1"/>
          </p:cNvPicPr>
          <p:nvPr/>
        </p:nvPicPr>
        <p:blipFill>
          <a:blip r:embed="rId12"/>
          <a:srcRect/>
          <a:stretch>
            <a:fillRect/>
          </a:stretch>
        </p:blipFill>
        <p:spPr bwMode="auto">
          <a:xfrm>
            <a:off x="7380312" y="3789041"/>
            <a:ext cx="1729260" cy="1828202"/>
          </a:xfrm>
          <a:prstGeom prst="rect">
            <a:avLst/>
          </a:prstGeom>
          <a:noFill/>
          <a:ln w="9525">
            <a:noFill/>
            <a:miter lim="800000"/>
            <a:headEnd/>
            <a:tailEnd/>
          </a:ln>
        </p:spPr>
      </p:pic>
    </p:spTree>
    <p:extLst>
      <p:ext uri="{BB962C8B-B14F-4D97-AF65-F5344CB8AC3E}">
        <p14:creationId xmlns:p14="http://schemas.microsoft.com/office/powerpoint/2010/main" xmlns="" val="316456500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 xmlns:a16="http://schemas.microsoft.com/office/drawing/2014/main" id="{FF592A2D-067B-85EF-AA91-CA00DF4FEAE1}"/>
            </a:ext>
          </a:extLst>
        </p:cNvPr>
        <p:cNvGrpSpPr/>
        <p:nvPr/>
      </p:nvGrpSpPr>
      <p:grpSpPr>
        <a:xfrm>
          <a:off x="0" y="0"/>
          <a:ext cx="0" cy="0"/>
          <a:chOff x="0" y="0"/>
          <a:chExt cx="0" cy="0"/>
        </a:xfrm>
      </p:grpSpPr>
      <p:sp>
        <p:nvSpPr>
          <p:cNvPr id="20" name="Rectangle 19">
            <a:extLst>
              <a:ext uri="{FF2B5EF4-FFF2-40B4-BE49-F238E27FC236}">
                <a16:creationId xmlns="" xmlns:a16="http://schemas.microsoft.com/office/drawing/2014/main" id="{905F0536-0042-9CAB-A8CF-8B69B0EE31AB}"/>
              </a:ext>
            </a:extLst>
          </p:cNvPr>
          <p:cNvSpPr/>
          <p:nvPr/>
        </p:nvSpPr>
        <p:spPr>
          <a:xfrm>
            <a:off x="179512" y="549016"/>
            <a:ext cx="8784976" cy="5953933"/>
          </a:xfrm>
          <a:prstGeom prst="rect">
            <a:avLst/>
          </a:prstGeom>
        </p:spPr>
        <p:txBody>
          <a:bodyPr wrap="square">
            <a:spAutoFit/>
          </a:bodyPr>
          <a:lstStyle/>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b="1"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i="1" dirty="0">
              <a:solidFill>
                <a:schemeClr val="accent6">
                  <a:lumMod val="75000"/>
                </a:schemeClr>
              </a:solidFill>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dirty="0">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dirty="0">
              <a:latin typeface="Calibri" pitchFamily="34" charset="0"/>
              <a:ea typeface="Calibri" pitchFamily="34" charset="0"/>
              <a:cs typeface="Calibri" pitchFamily="34" charset="0"/>
            </a:endParaRPr>
          </a:p>
          <a:p>
            <a:pPr lvl="0" algn="just" fontAlgn="base">
              <a:spcBef>
                <a:spcPct val="0"/>
              </a:spcBef>
              <a:spcAft>
                <a:spcPct val="0"/>
              </a:spcAft>
              <a:buClrTx/>
            </a:pPr>
            <a:endParaRPr lang="en-US" sz="2000" dirty="0">
              <a:latin typeface="Calibri" pitchFamily="34" charset="0"/>
              <a:ea typeface="Calibri" pitchFamily="34" charset="0"/>
              <a:cs typeface="Calibri" pitchFamily="34" charset="0"/>
            </a:endParaRPr>
          </a:p>
        </p:txBody>
      </p:sp>
      <p:sp>
        <p:nvSpPr>
          <p:cNvPr id="4" name="Rectangle 3">
            <a:extLst>
              <a:ext uri="{FF2B5EF4-FFF2-40B4-BE49-F238E27FC236}">
                <a16:creationId xmlns="" xmlns:a16="http://schemas.microsoft.com/office/drawing/2014/main" id="{1FFBC649-D8EF-0351-550D-1905401AAB1A}"/>
              </a:ext>
            </a:extLst>
          </p:cNvPr>
          <p:cNvSpPr/>
          <p:nvPr/>
        </p:nvSpPr>
        <p:spPr>
          <a:xfrm>
            <a:off x="0" y="0"/>
            <a:ext cx="9144000" cy="461665"/>
          </a:xfrm>
          <a:prstGeom prst="rect">
            <a:avLst/>
          </a:prstGeom>
          <a:solidFill>
            <a:schemeClr val="bg2">
              <a:lumMod val="75000"/>
            </a:schemeClr>
          </a:solidFill>
          <a:ln w="6350">
            <a:noFill/>
          </a:ln>
        </p:spPr>
        <p:txBody>
          <a:bodyPr wrap="square">
            <a:spAutoFit/>
          </a:bodyPr>
          <a:lstStyle/>
          <a:p>
            <a:pPr algn="ctr"/>
            <a:r>
              <a:rPr lang="en-US" sz="2400" b="1" dirty="0">
                <a:solidFill>
                  <a:schemeClr val="bg1"/>
                </a:solidFill>
                <a:latin typeface="Calibri Light" pitchFamily="34" charset="0"/>
                <a:cs typeface="Calibri Light" pitchFamily="34" charset="0"/>
              </a:rPr>
              <a:t>Bilateral Meetings</a:t>
            </a:r>
            <a:endParaRPr lang="en-GB" sz="2400" b="1" dirty="0">
              <a:solidFill>
                <a:schemeClr val="bg1"/>
              </a:solidFill>
              <a:latin typeface="Calibri Light" pitchFamily="34" charset="0"/>
              <a:cs typeface="Calibri Light" pitchFamily="34" charset="0"/>
            </a:endParaRPr>
          </a:p>
        </p:txBody>
      </p:sp>
      <p:sp>
        <p:nvSpPr>
          <p:cNvPr id="4098" name="AutoShape 2" descr="C:\Users\mpantazi\Desktop\Mairi\Stefanos-July 2024\RDBFIS II\MEETINGS\MSFD\MALTA\continuous-process-management-slim.webp">
            <a:extLst>
              <a:ext uri="{FF2B5EF4-FFF2-40B4-BE49-F238E27FC236}">
                <a16:creationId xmlns="" xmlns:a16="http://schemas.microsoft.com/office/drawing/2014/main" id="{BC550FCC-EDA5-A950-9FF3-6FC12420A12E}"/>
              </a:ext>
            </a:extLst>
          </p:cNvPr>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l-GR"/>
          </a:p>
        </p:txBody>
      </p:sp>
      <p:sp>
        <p:nvSpPr>
          <p:cNvPr id="4100" name="AutoShape 4" descr="C:\Users\mpantazi\Desktop\Mairi\Stefanos-July 2024\RDBFIS II\MEETINGS\MSFD\MALTA\continuous-process-management-slim.webp">
            <a:extLst>
              <a:ext uri="{FF2B5EF4-FFF2-40B4-BE49-F238E27FC236}">
                <a16:creationId xmlns="" xmlns:a16="http://schemas.microsoft.com/office/drawing/2014/main" id="{7D442AC4-76D4-AAFE-ABFD-D301E034732F}"/>
              </a:ext>
            </a:extLst>
          </p:cNvPr>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l-GR"/>
          </a:p>
        </p:txBody>
      </p:sp>
      <p:pic>
        <p:nvPicPr>
          <p:cNvPr id="10" name="Εικόνα 4"/>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4608504" y="513016"/>
            <a:ext cx="4500000" cy="3060000"/>
          </a:xfrm>
          <a:prstGeom prst="rect">
            <a:avLst/>
          </a:prstGeom>
          <a:noFill/>
          <a:ln>
            <a:noFill/>
          </a:ln>
        </p:spPr>
      </p:pic>
      <p:pic>
        <p:nvPicPr>
          <p:cNvPr id="11" name="Picture 10"/>
          <p:cNvPicPr/>
          <p:nvPr/>
        </p:nvPicPr>
        <p:blipFill>
          <a:blip r:embed="rId4" cstate="print"/>
          <a:srcRect/>
          <a:stretch>
            <a:fillRect/>
          </a:stretch>
        </p:blipFill>
        <p:spPr bwMode="auto">
          <a:xfrm>
            <a:off x="35496" y="3717032"/>
            <a:ext cx="4500000" cy="3060000"/>
          </a:xfrm>
          <a:prstGeom prst="rect">
            <a:avLst/>
          </a:prstGeom>
          <a:noFill/>
          <a:ln w="9525">
            <a:noFill/>
            <a:miter lim="800000"/>
            <a:headEnd/>
            <a:tailEnd/>
          </a:ln>
        </p:spPr>
      </p:pic>
      <p:pic>
        <p:nvPicPr>
          <p:cNvPr id="12" name="Picture 11"/>
          <p:cNvPicPr/>
          <p:nvPr/>
        </p:nvPicPr>
        <p:blipFill>
          <a:blip r:embed="rId5" cstate="print"/>
          <a:srcRect/>
          <a:stretch>
            <a:fillRect/>
          </a:stretch>
        </p:blipFill>
        <p:spPr bwMode="auto">
          <a:xfrm>
            <a:off x="35496" y="513016"/>
            <a:ext cx="4500000" cy="3060000"/>
          </a:xfrm>
          <a:prstGeom prst="rect">
            <a:avLst/>
          </a:prstGeom>
          <a:noFill/>
          <a:ln w="9525">
            <a:noFill/>
            <a:miter lim="800000"/>
            <a:headEnd/>
            <a:tailEnd/>
          </a:ln>
        </p:spPr>
      </p:pic>
      <p:pic>
        <p:nvPicPr>
          <p:cNvPr id="13" name="Picture 12"/>
          <p:cNvPicPr/>
          <p:nvPr/>
        </p:nvPicPr>
        <p:blipFill>
          <a:blip r:embed="rId6" cstate="print"/>
          <a:srcRect/>
          <a:stretch>
            <a:fillRect/>
          </a:stretch>
        </p:blipFill>
        <p:spPr bwMode="auto">
          <a:xfrm>
            <a:off x="4608504" y="3717032"/>
            <a:ext cx="4500000" cy="3060000"/>
          </a:xfrm>
          <a:prstGeom prst="rect">
            <a:avLst/>
          </a:prstGeom>
          <a:noFill/>
          <a:ln w="9525">
            <a:noFill/>
            <a:miter lim="800000"/>
            <a:headEnd/>
            <a:tailEnd/>
          </a:ln>
        </p:spPr>
      </p:pic>
    </p:spTree>
    <p:extLst>
      <p:ext uri="{BB962C8B-B14F-4D97-AF65-F5344CB8AC3E}">
        <p14:creationId xmlns="" xmlns:p14="http://schemas.microsoft.com/office/powerpoint/2010/main" val="4870962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461665"/>
          </a:xfrm>
          <a:prstGeom prst="rect">
            <a:avLst/>
          </a:prstGeom>
          <a:solidFill>
            <a:schemeClr val="bg2">
              <a:lumMod val="75000"/>
            </a:schemeClr>
          </a:solidFill>
          <a:ln w="6350">
            <a:noFill/>
          </a:ln>
        </p:spPr>
        <p:txBody>
          <a:bodyPr wrap="square">
            <a:spAutoFit/>
          </a:bodyPr>
          <a:lstStyle/>
          <a:p>
            <a:pPr lvl="0" algn="ctr">
              <a:defRPr/>
            </a:pPr>
            <a:r>
              <a:rPr lang="en-US" sz="2400" b="1" dirty="0">
                <a:solidFill>
                  <a:srgbClr val="FFFFFF"/>
                </a:solidFill>
                <a:latin typeface="Calibri Light" pitchFamily="34" charset="0"/>
                <a:cs typeface="Calibri Light" pitchFamily="34" charset="0"/>
              </a:rPr>
              <a:t>Main Axes of Discussion / Structure of information</a:t>
            </a:r>
            <a:endParaRPr lang="en-GB" sz="2400" b="1" dirty="0">
              <a:solidFill>
                <a:srgbClr val="FFFFFF"/>
              </a:solidFill>
              <a:latin typeface="Calibri Light" pitchFamily="34" charset="0"/>
              <a:cs typeface="Calibri Light" pitchFamily="34" charset="0"/>
            </a:endParaRPr>
          </a:p>
        </p:txBody>
      </p:sp>
      <p:grpSp>
        <p:nvGrpSpPr>
          <p:cNvPr id="17" name="Group 16"/>
          <p:cNvGrpSpPr/>
          <p:nvPr/>
        </p:nvGrpSpPr>
        <p:grpSpPr>
          <a:xfrm>
            <a:off x="35496" y="476672"/>
            <a:ext cx="9540552" cy="6336704"/>
            <a:chOff x="35496" y="476672"/>
            <a:chExt cx="9540552" cy="6336704"/>
          </a:xfrm>
        </p:grpSpPr>
        <p:grpSp>
          <p:nvGrpSpPr>
            <p:cNvPr id="6" name="Group 14"/>
            <p:cNvGrpSpPr/>
            <p:nvPr/>
          </p:nvGrpSpPr>
          <p:grpSpPr>
            <a:xfrm>
              <a:off x="35496" y="5157192"/>
              <a:ext cx="3419872" cy="1656184"/>
              <a:chOff x="219776" y="1844824"/>
              <a:chExt cx="3771292" cy="2160239"/>
            </a:xfrm>
          </p:grpSpPr>
          <p:pic>
            <p:nvPicPr>
              <p:cNvPr id="7" name="Picture 2" descr="Illustration of a business meeting with eight people seated around a circular table on a dark blue backdrop.">
                <a:extLst>
                  <a:ext uri="{FF2B5EF4-FFF2-40B4-BE49-F238E27FC236}">
                    <a16:creationId xmlns="" xmlns:a16="http://schemas.microsoft.com/office/drawing/2014/main" id="{4EFC68E5-7E4F-785E-B43E-08566DBCDE2E}"/>
                  </a:ext>
                </a:extLst>
              </p:cNvPr>
              <p:cNvPicPr>
                <a:picLocks noChangeAspect="1" noChangeArrowheads="1"/>
              </p:cNvPicPr>
              <p:nvPr/>
            </p:nvPicPr>
            <p:blipFill>
              <a:blip r:embed="rId3">
                <a:extLst>
                  <a:ext uri="{28A0092B-C50C-407E-A947-70E740481C1C}">
                    <a14:useLocalDpi xmlns="" xmlns:a14="http://schemas.microsoft.com/office/drawing/2010/main" val="0"/>
                  </a:ext>
                </a:extLst>
              </a:blip>
              <a:srcRect/>
              <a:stretch>
                <a:fillRect/>
              </a:stretch>
            </p:blipFill>
            <p:spPr bwMode="auto">
              <a:xfrm>
                <a:off x="219776" y="1844824"/>
                <a:ext cx="3771292" cy="2160239"/>
              </a:xfrm>
              <a:prstGeom prst="rect">
                <a:avLst/>
              </a:prstGeom>
              <a:noFill/>
              <a:scene3d>
                <a:camera prst="orthographicFront"/>
                <a:lightRig rig="threePt" dir="t"/>
              </a:scene3d>
              <a:sp3d>
                <a:bevelT/>
              </a:sp3d>
              <a:extLst>
                <a:ext uri="{909E8E84-426E-40DD-AFC4-6F175D3DCCD1}">
                  <a14:hiddenFill xmlns="" xmlns:a14="http://schemas.microsoft.com/office/drawing/2010/main">
                    <a:solidFill>
                      <a:srgbClr val="FFFFFF"/>
                    </a:solidFill>
                  </a14:hiddenFill>
                </a:ext>
              </a:extLst>
            </p:spPr>
          </p:pic>
          <p:sp>
            <p:nvSpPr>
              <p:cNvPr id="8" name="TextBox 7">
                <a:extLst>
                  <a:ext uri="{FF2B5EF4-FFF2-40B4-BE49-F238E27FC236}">
                    <a16:creationId xmlns="" xmlns:a16="http://schemas.microsoft.com/office/drawing/2014/main" id="{485B51F9-0FFA-B221-0114-5FD608C84E72}"/>
                  </a:ext>
                </a:extLst>
              </p:cNvPr>
              <p:cNvSpPr txBox="1"/>
              <p:nvPr/>
            </p:nvSpPr>
            <p:spPr>
              <a:xfrm>
                <a:off x="1646778" y="2708920"/>
                <a:ext cx="878211" cy="481737"/>
              </a:xfrm>
              <a:prstGeom prst="rect">
                <a:avLst/>
              </a:prstGeom>
              <a:solidFill>
                <a:schemeClr val="tx1">
                  <a:lumMod val="50000"/>
                  <a:lumOff val="50000"/>
                </a:schemeClr>
              </a:solidFill>
              <a:scene3d>
                <a:camera prst="orthographicFront"/>
                <a:lightRig rig="threePt" dir="t"/>
              </a:scene3d>
              <a:sp3d>
                <a:bevelT/>
              </a:sp3d>
            </p:spPr>
            <p:txBody>
              <a:bodyPr wrap="square" rtlCol="0">
                <a:spAutoFit/>
              </a:bodyPr>
              <a:lstStyle/>
              <a:p>
                <a:pPr algn="ctr"/>
                <a:r>
                  <a:rPr lang="en-US" sz="900" b="1" dirty="0">
                    <a:solidFill>
                      <a:srgbClr val="FFFFFF"/>
                    </a:solidFill>
                    <a:latin typeface="Calibri" panose="020F0502020204030204" pitchFamily="34" charset="0"/>
                    <a:cs typeface="Calibri" panose="020F0502020204030204" pitchFamily="34" charset="0"/>
                  </a:rPr>
                  <a:t>BILATERAL MEETINGS</a:t>
                </a:r>
                <a:endParaRPr lang="el-GR" sz="900" b="1" dirty="0">
                  <a:solidFill>
                    <a:srgbClr val="FFFFFF"/>
                  </a:solidFill>
                  <a:latin typeface="Calibri" panose="020F0502020204030204" pitchFamily="34" charset="0"/>
                  <a:cs typeface="Calibri" panose="020F0502020204030204" pitchFamily="34" charset="0"/>
                </a:endParaRPr>
              </a:p>
            </p:txBody>
          </p:sp>
        </p:grpSp>
        <p:sp>
          <p:nvSpPr>
            <p:cNvPr id="10" name="Oval 9"/>
            <p:cNvSpPr/>
            <p:nvPr/>
          </p:nvSpPr>
          <p:spPr>
            <a:xfrm>
              <a:off x="1367136" y="4869160"/>
              <a:ext cx="72008" cy="72008"/>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1" name="Oval 10"/>
            <p:cNvSpPr/>
            <p:nvPr/>
          </p:nvSpPr>
          <p:spPr>
            <a:xfrm>
              <a:off x="1439144" y="4581128"/>
              <a:ext cx="144016" cy="1440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2" name="Oval 11"/>
            <p:cNvSpPr/>
            <p:nvPr/>
          </p:nvSpPr>
          <p:spPr>
            <a:xfrm>
              <a:off x="1655168" y="4293096"/>
              <a:ext cx="216024" cy="21602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sp>
          <p:nvSpPr>
            <p:cNvPr id="13" name="Oval 12"/>
            <p:cNvSpPr/>
            <p:nvPr/>
          </p:nvSpPr>
          <p:spPr>
            <a:xfrm>
              <a:off x="1943200" y="3933056"/>
              <a:ext cx="360040" cy="36004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l-GR"/>
            </a:p>
          </p:txBody>
        </p:sp>
        <p:graphicFrame>
          <p:nvGraphicFramePr>
            <p:cNvPr id="15" name="Diagram 14"/>
            <p:cNvGraphicFramePr/>
            <p:nvPr/>
          </p:nvGraphicFramePr>
          <p:xfrm>
            <a:off x="2207568" y="476672"/>
            <a:ext cx="7368480" cy="568863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spTree>
    <p:extLst>
      <p:ext uri="{BB962C8B-B14F-4D97-AF65-F5344CB8AC3E}">
        <p14:creationId xmlns="" xmlns:p14="http://schemas.microsoft.com/office/powerpoint/2010/main" val="316456500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461665"/>
          </a:xfrm>
          <a:prstGeom prst="rect">
            <a:avLst/>
          </a:prstGeom>
          <a:solidFill>
            <a:schemeClr val="bg2">
              <a:lumMod val="75000"/>
            </a:schemeClr>
          </a:solidFill>
          <a:ln w="6350">
            <a:noFill/>
          </a:ln>
        </p:spPr>
        <p:txBody>
          <a:bodyPr wrap="square">
            <a:spAutoFit/>
          </a:bodyPr>
          <a:lstStyle/>
          <a:p>
            <a:pPr lvl="0" algn="ctr">
              <a:defRPr/>
            </a:pPr>
            <a:r>
              <a:rPr lang="en-US" sz="2400" b="1" dirty="0">
                <a:solidFill>
                  <a:srgbClr val="FFFFFF"/>
                </a:solidFill>
                <a:latin typeface="Calibri Light" pitchFamily="34" charset="0"/>
                <a:cs typeface="Calibri Light" pitchFamily="34" charset="0"/>
              </a:rPr>
              <a:t>Structure of information / Excel Tables</a:t>
            </a:r>
            <a:endParaRPr lang="en-GB" sz="2400" b="1" dirty="0">
              <a:solidFill>
                <a:srgbClr val="FFFFFF"/>
              </a:solidFill>
              <a:latin typeface="Calibri Light" pitchFamily="34" charset="0"/>
              <a:cs typeface="Calibri Light" pitchFamily="34" charset="0"/>
            </a:endParaRPr>
          </a:p>
        </p:txBody>
      </p:sp>
      <p:pic>
        <p:nvPicPr>
          <p:cNvPr id="62466" name="Picture 2"/>
          <p:cNvPicPr>
            <a:picLocks noChangeAspect="1" noChangeArrowheads="1"/>
          </p:cNvPicPr>
          <p:nvPr/>
        </p:nvPicPr>
        <p:blipFill>
          <a:blip r:embed="rId3"/>
          <a:srcRect/>
          <a:stretch>
            <a:fillRect/>
          </a:stretch>
        </p:blipFill>
        <p:spPr bwMode="auto">
          <a:xfrm>
            <a:off x="407447" y="404664"/>
            <a:ext cx="8269009" cy="2016224"/>
          </a:xfrm>
          <a:prstGeom prst="rect">
            <a:avLst/>
          </a:prstGeom>
          <a:noFill/>
          <a:ln w="9525">
            <a:noFill/>
            <a:miter lim="800000"/>
            <a:headEnd/>
            <a:tailEnd/>
          </a:ln>
        </p:spPr>
      </p:pic>
      <p:pic>
        <p:nvPicPr>
          <p:cNvPr id="62467" name="Picture 3"/>
          <p:cNvPicPr>
            <a:picLocks noChangeArrowheads="1"/>
          </p:cNvPicPr>
          <p:nvPr/>
        </p:nvPicPr>
        <p:blipFill>
          <a:blip r:embed="rId4"/>
          <a:srcRect/>
          <a:stretch>
            <a:fillRect/>
          </a:stretch>
        </p:blipFill>
        <p:spPr bwMode="auto">
          <a:xfrm>
            <a:off x="406800" y="2420888"/>
            <a:ext cx="8269200" cy="1156637"/>
          </a:xfrm>
          <a:prstGeom prst="rect">
            <a:avLst/>
          </a:prstGeom>
          <a:noFill/>
          <a:ln w="9525">
            <a:noFill/>
            <a:miter lim="800000"/>
            <a:headEnd/>
            <a:tailEnd/>
          </a:ln>
        </p:spPr>
      </p:pic>
      <p:pic>
        <p:nvPicPr>
          <p:cNvPr id="62468" name="Picture 4"/>
          <p:cNvPicPr>
            <a:picLocks noChangeArrowheads="1"/>
          </p:cNvPicPr>
          <p:nvPr/>
        </p:nvPicPr>
        <p:blipFill>
          <a:blip r:embed="rId5"/>
          <a:srcRect/>
          <a:stretch>
            <a:fillRect/>
          </a:stretch>
        </p:blipFill>
        <p:spPr bwMode="auto">
          <a:xfrm>
            <a:off x="406800" y="3645024"/>
            <a:ext cx="8269200" cy="2016000"/>
          </a:xfrm>
          <a:prstGeom prst="rect">
            <a:avLst/>
          </a:prstGeom>
          <a:noFill/>
          <a:ln w="9525">
            <a:noFill/>
            <a:miter lim="800000"/>
            <a:headEnd/>
            <a:tailEnd/>
          </a:ln>
        </p:spPr>
      </p:pic>
      <p:pic>
        <p:nvPicPr>
          <p:cNvPr id="62469" name="Picture 5"/>
          <p:cNvPicPr>
            <a:picLocks noChangeArrowheads="1"/>
          </p:cNvPicPr>
          <p:nvPr/>
        </p:nvPicPr>
        <p:blipFill>
          <a:blip r:embed="rId6"/>
          <a:srcRect/>
          <a:stretch>
            <a:fillRect/>
          </a:stretch>
        </p:blipFill>
        <p:spPr bwMode="auto">
          <a:xfrm>
            <a:off x="406800" y="5661248"/>
            <a:ext cx="8269200" cy="1155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461665"/>
          </a:xfrm>
          <a:prstGeom prst="rect">
            <a:avLst/>
          </a:prstGeom>
          <a:solidFill>
            <a:schemeClr val="bg2">
              <a:lumMod val="75000"/>
            </a:schemeClr>
          </a:solidFill>
          <a:ln w="6350">
            <a:noFill/>
          </a:ln>
        </p:spPr>
        <p:txBody>
          <a:bodyPr wrap="square">
            <a:spAutoFit/>
          </a:bodyPr>
          <a:lstStyle/>
          <a:p>
            <a:pPr lvl="0" algn="ctr">
              <a:defRPr/>
            </a:pPr>
            <a:r>
              <a:rPr lang="en-US" sz="2400" b="1" dirty="0">
                <a:solidFill>
                  <a:srgbClr val="FFFFFF"/>
                </a:solidFill>
                <a:latin typeface="Calibri Light" pitchFamily="34" charset="0"/>
                <a:cs typeface="Calibri Light" pitchFamily="34" charset="0"/>
              </a:rPr>
              <a:t>Structure of information / Excel Tables</a:t>
            </a:r>
            <a:endParaRPr lang="en-GB" sz="2400" b="1" dirty="0">
              <a:solidFill>
                <a:srgbClr val="FFFFFF"/>
              </a:solidFill>
              <a:latin typeface="Calibri Light" pitchFamily="34" charset="0"/>
              <a:cs typeface="Calibri Light" pitchFamily="34" charset="0"/>
            </a:endParaRPr>
          </a:p>
        </p:txBody>
      </p:sp>
      <p:pic>
        <p:nvPicPr>
          <p:cNvPr id="64514" name="Picture 2"/>
          <p:cNvPicPr>
            <a:picLocks noChangeArrowheads="1"/>
          </p:cNvPicPr>
          <p:nvPr/>
        </p:nvPicPr>
        <p:blipFill>
          <a:blip r:embed="rId3"/>
          <a:srcRect/>
          <a:stretch>
            <a:fillRect/>
          </a:stretch>
        </p:blipFill>
        <p:spPr bwMode="auto">
          <a:xfrm>
            <a:off x="406800" y="404664"/>
            <a:ext cx="8269200" cy="2016000"/>
          </a:xfrm>
          <a:prstGeom prst="rect">
            <a:avLst/>
          </a:prstGeom>
          <a:noFill/>
          <a:ln w="9525">
            <a:noFill/>
            <a:miter lim="800000"/>
            <a:headEnd/>
            <a:tailEnd/>
          </a:ln>
        </p:spPr>
      </p:pic>
      <p:pic>
        <p:nvPicPr>
          <p:cNvPr id="64515" name="Picture 3"/>
          <p:cNvPicPr>
            <a:picLocks noChangeArrowheads="1"/>
          </p:cNvPicPr>
          <p:nvPr/>
        </p:nvPicPr>
        <p:blipFill>
          <a:blip r:embed="rId4"/>
          <a:srcRect/>
          <a:stretch>
            <a:fillRect/>
          </a:stretch>
        </p:blipFill>
        <p:spPr bwMode="auto">
          <a:xfrm>
            <a:off x="395536" y="2420664"/>
            <a:ext cx="8269200" cy="1155600"/>
          </a:xfrm>
          <a:prstGeom prst="rect">
            <a:avLst/>
          </a:prstGeom>
          <a:noFill/>
          <a:ln w="9525">
            <a:noFill/>
            <a:miter lim="800000"/>
            <a:headEnd/>
            <a:tailEnd/>
          </a:ln>
        </p:spPr>
      </p:pic>
      <p:pic>
        <p:nvPicPr>
          <p:cNvPr id="64516" name="Picture 4"/>
          <p:cNvPicPr>
            <a:picLocks noChangeArrowheads="1"/>
          </p:cNvPicPr>
          <p:nvPr/>
        </p:nvPicPr>
        <p:blipFill>
          <a:blip r:embed="rId5"/>
          <a:srcRect/>
          <a:stretch>
            <a:fillRect/>
          </a:stretch>
        </p:blipFill>
        <p:spPr bwMode="auto">
          <a:xfrm>
            <a:off x="406800" y="3645024"/>
            <a:ext cx="8269200" cy="2016000"/>
          </a:xfrm>
          <a:prstGeom prst="rect">
            <a:avLst/>
          </a:prstGeom>
          <a:noFill/>
          <a:ln w="9525">
            <a:noFill/>
            <a:miter lim="800000"/>
            <a:headEnd/>
            <a:tailEnd/>
          </a:ln>
        </p:spPr>
      </p:pic>
      <p:pic>
        <p:nvPicPr>
          <p:cNvPr id="64517" name="Picture 5"/>
          <p:cNvPicPr>
            <a:picLocks noChangeArrowheads="1"/>
          </p:cNvPicPr>
          <p:nvPr/>
        </p:nvPicPr>
        <p:blipFill>
          <a:blip r:embed="rId6"/>
          <a:srcRect/>
          <a:stretch>
            <a:fillRect/>
          </a:stretch>
        </p:blipFill>
        <p:spPr bwMode="auto">
          <a:xfrm>
            <a:off x="406800" y="5661024"/>
            <a:ext cx="8269200" cy="11556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20000"/>
            <a:lumOff val="80000"/>
          </a:schemeClr>
        </a:solidFill>
        <a:effectLst/>
      </p:bgPr>
    </p:bg>
    <p:spTree>
      <p:nvGrpSpPr>
        <p:cNvPr id="1" name=""/>
        <p:cNvGrpSpPr/>
        <p:nvPr/>
      </p:nvGrpSpPr>
      <p:grpSpPr>
        <a:xfrm>
          <a:off x="0" y="0"/>
          <a:ext cx="0" cy="0"/>
          <a:chOff x="0" y="0"/>
          <a:chExt cx="0" cy="0"/>
        </a:xfrm>
      </p:grpSpPr>
      <p:sp>
        <p:nvSpPr>
          <p:cNvPr id="6" name="Rectangle 5"/>
          <p:cNvSpPr/>
          <p:nvPr/>
        </p:nvSpPr>
        <p:spPr>
          <a:xfrm>
            <a:off x="0" y="0"/>
            <a:ext cx="9144000" cy="461665"/>
          </a:xfrm>
          <a:prstGeom prst="rect">
            <a:avLst/>
          </a:prstGeom>
          <a:solidFill>
            <a:schemeClr val="bg2">
              <a:lumMod val="75000"/>
            </a:schemeClr>
          </a:solidFill>
          <a:ln w="6350">
            <a:noFill/>
          </a:ln>
        </p:spPr>
        <p:txBody>
          <a:bodyPr wrap="square">
            <a:spAutoFit/>
          </a:bodyPr>
          <a:lstStyle/>
          <a:p>
            <a:pPr lvl="0" algn="ctr">
              <a:defRPr/>
            </a:pPr>
            <a:r>
              <a:rPr lang="en-US" sz="2400" b="1" dirty="0">
                <a:solidFill>
                  <a:srgbClr val="FFFFFF"/>
                </a:solidFill>
                <a:latin typeface="Calibri Light" pitchFamily="34" charset="0"/>
                <a:cs typeface="Calibri Light" pitchFamily="34" charset="0"/>
              </a:rPr>
              <a:t>Structure of information / Excel Tables</a:t>
            </a:r>
            <a:endParaRPr lang="en-GB" sz="2400" b="1" dirty="0">
              <a:solidFill>
                <a:srgbClr val="FFFFFF"/>
              </a:solidFill>
              <a:latin typeface="Calibri Light" pitchFamily="34" charset="0"/>
              <a:cs typeface="Calibri Light" pitchFamily="34" charset="0"/>
            </a:endParaRPr>
          </a:p>
        </p:txBody>
      </p:sp>
      <p:pic>
        <p:nvPicPr>
          <p:cNvPr id="65538" name="Picture 2"/>
          <p:cNvPicPr>
            <a:picLocks noChangeArrowheads="1"/>
          </p:cNvPicPr>
          <p:nvPr/>
        </p:nvPicPr>
        <p:blipFill>
          <a:blip r:embed="rId3"/>
          <a:srcRect/>
          <a:stretch>
            <a:fillRect/>
          </a:stretch>
        </p:blipFill>
        <p:spPr bwMode="auto">
          <a:xfrm>
            <a:off x="406800" y="908720"/>
            <a:ext cx="8269200" cy="2016000"/>
          </a:xfrm>
          <a:prstGeom prst="rect">
            <a:avLst/>
          </a:prstGeom>
          <a:noFill/>
          <a:ln w="9525">
            <a:noFill/>
            <a:miter lim="800000"/>
            <a:headEnd/>
            <a:tailEnd/>
          </a:ln>
        </p:spPr>
      </p:pic>
      <p:pic>
        <p:nvPicPr>
          <p:cNvPr id="65539" name="Picture 3"/>
          <p:cNvPicPr>
            <a:picLocks noChangeArrowheads="1"/>
          </p:cNvPicPr>
          <p:nvPr/>
        </p:nvPicPr>
        <p:blipFill>
          <a:blip r:embed="rId4"/>
          <a:srcRect/>
          <a:stretch>
            <a:fillRect/>
          </a:stretch>
        </p:blipFill>
        <p:spPr bwMode="auto">
          <a:xfrm>
            <a:off x="406800" y="3281512"/>
            <a:ext cx="8269200" cy="1155600"/>
          </a:xfrm>
          <a:prstGeom prst="rect">
            <a:avLst/>
          </a:prstGeom>
          <a:noFill/>
          <a:ln w="9525">
            <a:noFill/>
            <a:miter lim="800000"/>
            <a:headEnd/>
            <a:tailEnd/>
          </a:ln>
        </p:spPr>
      </p:pic>
      <p:sp>
        <p:nvSpPr>
          <p:cNvPr id="2" name="Rectangle 30">
            <a:extLst>
              <a:ext uri="{FF2B5EF4-FFF2-40B4-BE49-F238E27FC236}">
                <a16:creationId xmlns="" xmlns:a16="http://schemas.microsoft.com/office/drawing/2014/main" id="{A3FF1985-5E9F-FABE-E5DB-6DD0F69C2C76}"/>
              </a:ext>
            </a:extLst>
          </p:cNvPr>
          <p:cNvSpPr/>
          <p:nvPr/>
        </p:nvSpPr>
        <p:spPr>
          <a:xfrm>
            <a:off x="0" y="5590401"/>
            <a:ext cx="9144000" cy="430887"/>
          </a:xfrm>
          <a:prstGeom prst="rect">
            <a:avLst/>
          </a:prstGeom>
          <a:solidFill>
            <a:schemeClr val="bg2">
              <a:lumMod val="75000"/>
            </a:schemeClr>
          </a:solidFill>
        </p:spPr>
        <p:txBody>
          <a:bodyPr wrap="square">
            <a:spAutoFit/>
          </a:bodyPr>
          <a:lstStyle/>
          <a:p>
            <a:pPr algn="ctr"/>
            <a:r>
              <a:rPr lang="en-US" sz="2200" b="1" dirty="0">
                <a:solidFill>
                  <a:schemeClr val="bg1"/>
                </a:solidFill>
                <a:latin typeface="Calibri Light" pitchFamily="34" charset="0"/>
              </a:rPr>
              <a:t>Greek “Case Study” Example</a:t>
            </a:r>
            <a:endParaRPr lang="el-GR" sz="2000" dirty="0">
              <a:solidFill>
                <a:schemeClr val="bg1"/>
              </a:solidFill>
              <a:latin typeface="Calibri Light" pitchFamily="34"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Solstice">
      <a:fillStyleLst>
        <a:solidFill>
          <a:schemeClr val="phClr"/>
        </a:solidFill>
        <a:gradFill rotWithShape="1">
          <a:gsLst>
            <a:gs pos="0">
              <a:schemeClr val="phClr">
                <a:tint val="35000"/>
                <a:satMod val="253000"/>
              </a:schemeClr>
            </a:gs>
            <a:gs pos="50000">
              <a:schemeClr val="phClr">
                <a:tint val="42000"/>
                <a:satMod val="255000"/>
              </a:schemeClr>
            </a:gs>
            <a:gs pos="97000">
              <a:schemeClr val="phClr">
                <a:tint val="53000"/>
                <a:satMod val="260000"/>
              </a:schemeClr>
            </a:gs>
            <a:gs pos="100000">
              <a:schemeClr val="phClr">
                <a:tint val="56000"/>
                <a:satMod val="275000"/>
              </a:schemeClr>
            </a:gs>
          </a:gsLst>
          <a:path path="circle">
            <a:fillToRect l="50000" t="50000" r="50000" b="50000"/>
          </a:path>
        </a:gradFill>
        <a:gradFill rotWithShape="1">
          <a:gsLst>
            <a:gs pos="0">
              <a:schemeClr val="phClr">
                <a:tint val="92000"/>
                <a:satMod val="170000"/>
              </a:schemeClr>
            </a:gs>
            <a:gs pos="15000">
              <a:schemeClr val="phClr">
                <a:tint val="92000"/>
                <a:shade val="99000"/>
                <a:satMod val="170000"/>
              </a:schemeClr>
            </a:gs>
            <a:gs pos="62000">
              <a:schemeClr val="phClr">
                <a:tint val="96000"/>
                <a:shade val="80000"/>
                <a:satMod val="170000"/>
              </a:schemeClr>
            </a:gs>
            <a:gs pos="97000">
              <a:schemeClr val="phClr">
                <a:tint val="98000"/>
                <a:shade val="63000"/>
                <a:satMod val="170000"/>
              </a:schemeClr>
            </a:gs>
            <a:gs pos="100000">
              <a:schemeClr val="phClr">
                <a:shade val="62000"/>
                <a:satMod val="170000"/>
              </a:schemeClr>
            </a:gs>
          </a:gsLst>
          <a:path path="circle">
            <a:fillToRect l="50000" t="50000" r="50000" b="50000"/>
          </a:path>
        </a:gradFill>
      </a:fillStyleLst>
      <a:lnStyleLst>
        <a:ln w="9525" cap="flat" cmpd="sng" algn="ctr">
          <a:solidFill>
            <a:schemeClr val="phClr"/>
          </a:solidFill>
          <a:prstDash val="solid"/>
        </a:ln>
        <a:ln w="254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5400000" rotWithShape="0">
              <a:srgbClr val="000000">
                <a:alpha val="43137"/>
              </a:srgbClr>
            </a:outerShdw>
          </a:effectLst>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8700000"/>
            </a:lightRig>
          </a:scene3d>
          <a:sp3d contourW="12700">
            <a:bevelT w="0" h="0"/>
            <a:contourClr>
              <a:schemeClr val="phClr">
                <a:shade val="80000"/>
              </a:schemeClr>
            </a:contourClr>
          </a:sp3d>
        </a:effectStyle>
        <a:effectStyle>
          <a:effectLst>
            <a:outerShdw blurRad="63500" dist="25400" dir="5400000" rotWithShape="0">
              <a:srgbClr val="000000">
                <a:alpha val="43137"/>
              </a:srgbClr>
            </a:outerShdw>
          </a:effectLst>
          <a:scene3d>
            <a:camera prst="orthographicFront" fov="0">
              <a:rot lat="0" lon="0" rev="0"/>
            </a:camera>
            <a:lightRig rig="brightRoom" dir="tl">
              <a:rot lat="0" lon="0" rev="5400000"/>
            </a:lightRig>
          </a:scene3d>
          <a:sp3d contourW="12700">
            <a:bevelT w="25400" h="50800" prst="angle"/>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Έγγραφο" ma:contentTypeID="0x01010060DC4123ED56FC439ECC7FB0707F01E2" ma:contentTypeVersion="4" ma:contentTypeDescription="Δημιουργία νέου εγγράφου" ma:contentTypeScope="" ma:versionID="a33fb319e921f99aa5a3eff9f607b7c0">
  <xsd:schema xmlns:xsd="http://www.w3.org/2001/XMLSchema" xmlns:xs="http://www.w3.org/2001/XMLSchema" xmlns:p="http://schemas.microsoft.com/office/2006/metadata/properties" xmlns:ns2="e3df9749-23e7-48f4-8166-c91eef933ef2" targetNamespace="http://schemas.microsoft.com/office/2006/metadata/properties" ma:root="true" ma:fieldsID="4549da64e4f69ed075e2bdd5df8a1197" ns2:_="">
    <xsd:import namespace="e3df9749-23e7-48f4-8166-c91eef933ef2"/>
    <xsd:element name="properties">
      <xsd:complexType>
        <xsd:sequence>
          <xsd:element name="documentManagement">
            <xsd:complexType>
              <xsd:all>
                <xsd:element ref="ns2:MediaServiceMetadata" minOccurs="0"/>
                <xsd:element ref="ns2:MediaServiceFastMetadata"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e3df9749-23e7-48f4-8166-c91eef933ef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0" nillable="true" ma:displayName="MediaServiceObjectDetectorVersions" ma:hidden="true" ma:indexed="true" ma:internalName="MediaServiceObjectDetectorVersions" ma:readOnly="true">
      <xsd:simpleType>
        <xsd:restriction base="dms:Text"/>
      </xsd:simpleType>
    </xsd:element>
    <xsd:element name="MediaServiceSearchProperties" ma:index="11"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Τύπος περιεχομένου"/>
        <xsd:element ref="dc:title" minOccurs="0" maxOccurs="1" ma:index="4" ma:displayName="Τίτλος"/>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9687C5C-8DA6-4ECA-8269-B40E12132E63}">
  <ds:schemaRefs>
    <ds:schemaRef ds:uri="http://schemas.microsoft.com/sharepoint/v3/contenttype/forms"/>
  </ds:schemaRefs>
</ds:datastoreItem>
</file>

<file path=customXml/itemProps2.xml><?xml version="1.0" encoding="utf-8"?>
<ds:datastoreItem xmlns:ds="http://schemas.openxmlformats.org/officeDocument/2006/customXml" ds:itemID="{F4E03F0A-D01B-46E1-B341-2517BAA330B3}">
  <ds:schemaRefs>
    <ds:schemaRef ds:uri="http://schemas.microsoft.com/office/2006/metadata/properties"/>
    <ds:schemaRef ds:uri="http://schemas.microsoft.com/office/infopath/2007/PartnerControls"/>
    <ds:schemaRef ds:uri="4d5313c0-c1e6-4122-afa9-da1ccdba405d"/>
  </ds:schemaRefs>
</ds:datastoreItem>
</file>

<file path=customXml/itemProps3.xml><?xml version="1.0" encoding="utf-8"?>
<ds:datastoreItem xmlns:ds="http://schemas.openxmlformats.org/officeDocument/2006/customXml" ds:itemID="{DE36E3C3-66DD-4D4D-B906-3E9B6011170C}"/>
</file>

<file path=docProps/app.xml><?xml version="1.0" encoding="utf-8"?>
<Properties xmlns="http://schemas.openxmlformats.org/officeDocument/2006/extended-properties" xmlns:vt="http://schemas.openxmlformats.org/officeDocument/2006/docPropsVTypes">
  <TotalTime>23212</TotalTime>
  <Words>1044</Words>
  <Application>Microsoft Office PowerPoint</Application>
  <PresentationFormat>On-screen Show (4:3)</PresentationFormat>
  <Paragraphs>133</Paragraphs>
  <Slides>15</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Symbol</vt:lpstr>
      <vt:lpstr>Wingdings</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stefanos</dc:creator>
  <cp:lastModifiedBy>mpantazi</cp:lastModifiedBy>
  <cp:revision>2828</cp:revision>
  <dcterms:modified xsi:type="dcterms:W3CDTF">2025-01-16T08:32:03Z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0x01010060DC4123ED56FC439ECC7FB0707F01E2</vt:lpwstr>
  </property>
</Properties>
</file>